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6" r:id="rId2"/>
  </p:sldMasterIdLst>
  <p:sldIdLst>
    <p:sldId id="256" r:id="rId3"/>
    <p:sldId id="268" r:id="rId4"/>
    <p:sldId id="267" r:id="rId5"/>
    <p:sldId id="257" r:id="rId6"/>
    <p:sldId id="258" r:id="rId7"/>
    <p:sldId id="263" r:id="rId8"/>
    <p:sldId id="262" r:id="rId9"/>
    <p:sldId id="272" r:id="rId10"/>
    <p:sldId id="260" r:id="rId11"/>
    <p:sldId id="261" r:id="rId12"/>
    <p:sldId id="264" r:id="rId13"/>
    <p:sldId id="265" r:id="rId14"/>
    <p:sldId id="271" r:id="rId15"/>
    <p:sldId id="270" r:id="rId16"/>
    <p:sldId id="269" r:id="rId17"/>
    <p:sldId id="26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5309"/>
    <a:srgbClr val="FF6600"/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76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2A5C5-9F80-4D7D-B009-032C3E80AC38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DC22D656-46FF-4E11-91B2-008F03636F26}">
      <dgm:prSet phldrT="[Text]" custT="1"/>
      <dgm:spPr/>
      <dgm:t>
        <a:bodyPr/>
        <a:lstStyle/>
        <a:p>
          <a:r>
            <a:rPr lang="cs-CZ" sz="1400" dirty="0" smtClean="0"/>
            <a:t>Pozitivní reakce – nůž ve výrobně masa</a:t>
          </a:r>
          <a:endParaRPr lang="cs-CZ" sz="1400" dirty="0"/>
        </a:p>
      </dgm:t>
    </dgm:pt>
    <dgm:pt modelId="{0E777B4E-3D76-485D-9C05-B210D85FBFC5}" type="parTrans" cxnId="{255637C8-9FB5-4A4F-BE4C-3C8258D0FA54}">
      <dgm:prSet/>
      <dgm:spPr/>
      <dgm:t>
        <a:bodyPr/>
        <a:lstStyle/>
        <a:p>
          <a:endParaRPr lang="cs-CZ"/>
        </a:p>
      </dgm:t>
    </dgm:pt>
    <dgm:pt modelId="{0410C7C5-AF77-4147-AD93-DC8FE90EBE75}" type="sibTrans" cxnId="{255637C8-9FB5-4A4F-BE4C-3C8258D0FA54}">
      <dgm:prSet/>
      <dgm:spPr/>
      <dgm:t>
        <a:bodyPr/>
        <a:lstStyle/>
        <a:p>
          <a:endParaRPr lang="cs-CZ"/>
        </a:p>
      </dgm:t>
    </dgm:pt>
    <dgm:pt modelId="{C72DFE4F-A876-43D1-A3CD-16EAF1D9C974}">
      <dgm:prSet phldrT="[Text]" custT="1"/>
      <dgm:spPr/>
      <dgm:t>
        <a:bodyPr/>
        <a:lstStyle/>
        <a:p>
          <a:r>
            <a:rPr lang="cs-CZ" sz="1400" dirty="0" smtClean="0"/>
            <a:t>Pozitivní reakce – podnik na zpracování masa</a:t>
          </a:r>
          <a:endParaRPr lang="cs-CZ" sz="1400" dirty="0"/>
        </a:p>
      </dgm:t>
    </dgm:pt>
    <dgm:pt modelId="{BB4768BD-FC51-4727-8DA6-87F704A8E883}" type="parTrans" cxnId="{F03BCAE8-9251-4F42-ADC1-03EC2103BBF7}">
      <dgm:prSet/>
      <dgm:spPr/>
      <dgm:t>
        <a:bodyPr/>
        <a:lstStyle/>
        <a:p>
          <a:endParaRPr lang="cs-CZ"/>
        </a:p>
      </dgm:t>
    </dgm:pt>
    <dgm:pt modelId="{0F5F4AFE-1BA2-4CE2-A6F7-2427C4BA8BA1}" type="sibTrans" cxnId="{F03BCAE8-9251-4F42-ADC1-03EC2103BBF7}">
      <dgm:prSet/>
      <dgm:spPr/>
      <dgm:t>
        <a:bodyPr/>
        <a:lstStyle/>
        <a:p>
          <a:endParaRPr lang="cs-CZ"/>
        </a:p>
      </dgm:t>
    </dgm:pt>
    <dgm:pt modelId="{8CC8BC68-2BB6-4E59-90BB-DE27E66356EF}">
      <dgm:prSet phldrT="[Text]" custT="1"/>
      <dgm:spPr/>
      <dgm:t>
        <a:bodyPr/>
        <a:lstStyle/>
        <a:p>
          <a:r>
            <a:rPr lang="cs-CZ" sz="1400" dirty="0" smtClean="0"/>
            <a:t>Pozitivní reakce – obch. řetězec odd. čerstvých potravin</a:t>
          </a:r>
          <a:endParaRPr lang="cs-CZ" sz="1400" dirty="0"/>
        </a:p>
      </dgm:t>
    </dgm:pt>
    <dgm:pt modelId="{58D6B24F-EC0F-4FF7-BB23-BA2C214FF8F0}" type="parTrans" cxnId="{B4580463-3C7C-41B1-9EA8-0A142CA34DF6}">
      <dgm:prSet/>
      <dgm:spPr/>
      <dgm:t>
        <a:bodyPr/>
        <a:lstStyle/>
        <a:p>
          <a:endParaRPr lang="cs-CZ"/>
        </a:p>
      </dgm:t>
    </dgm:pt>
    <dgm:pt modelId="{26304C76-E229-4D67-8BC3-2647D339AE3F}" type="sibTrans" cxnId="{B4580463-3C7C-41B1-9EA8-0A142CA34DF6}">
      <dgm:prSet/>
      <dgm:spPr/>
      <dgm:t>
        <a:bodyPr/>
        <a:lstStyle/>
        <a:p>
          <a:endParaRPr lang="cs-CZ"/>
        </a:p>
      </dgm:t>
    </dgm:pt>
    <dgm:pt modelId="{1CCFECA7-1647-48F5-B6AE-00690B178AFD}">
      <dgm:prSet phldrT="[Text]" custT="1"/>
      <dgm:spPr/>
      <dgm:t>
        <a:bodyPr/>
        <a:lstStyle/>
        <a:p>
          <a:r>
            <a:rPr lang="cs-CZ" sz="1400" dirty="0" smtClean="0"/>
            <a:t>Pozitivní reakce – odtokový kanálek</a:t>
          </a:r>
          <a:endParaRPr lang="cs-CZ" sz="1400" dirty="0"/>
        </a:p>
      </dgm:t>
    </dgm:pt>
    <dgm:pt modelId="{850FCC50-CA8C-4C66-B44C-9EDA106659DD}" type="parTrans" cxnId="{3A4149DE-0BCB-4962-8757-9FC6B795A65C}">
      <dgm:prSet/>
      <dgm:spPr/>
      <dgm:t>
        <a:bodyPr/>
        <a:lstStyle/>
        <a:p>
          <a:endParaRPr lang="cs-CZ"/>
        </a:p>
      </dgm:t>
    </dgm:pt>
    <dgm:pt modelId="{04051909-D0A0-4696-BABB-D29675D7F2FA}" type="sibTrans" cxnId="{3A4149DE-0BCB-4962-8757-9FC6B795A65C}">
      <dgm:prSet/>
      <dgm:spPr/>
      <dgm:t>
        <a:bodyPr/>
        <a:lstStyle/>
        <a:p>
          <a:endParaRPr lang="cs-CZ"/>
        </a:p>
      </dgm:t>
    </dgm:pt>
    <dgm:pt modelId="{3B9EAEDF-004A-4367-8412-D28C1F5D2F7B}">
      <dgm:prSet phldrT="[Text]" custT="1"/>
      <dgm:spPr/>
      <dgm:t>
        <a:bodyPr/>
        <a:lstStyle/>
        <a:p>
          <a:r>
            <a:rPr lang="cs-CZ" sz="1400" dirty="0" smtClean="0"/>
            <a:t>Pozitivní reakce – spáry v podlaze</a:t>
          </a:r>
          <a:endParaRPr lang="cs-CZ" sz="1400" dirty="0"/>
        </a:p>
      </dgm:t>
    </dgm:pt>
    <dgm:pt modelId="{1FEBB834-D3FF-4D50-923D-5BCF556736E0}" type="parTrans" cxnId="{72F57E6A-D663-4CB0-955E-847D755F4B66}">
      <dgm:prSet/>
      <dgm:spPr/>
      <dgm:t>
        <a:bodyPr/>
        <a:lstStyle/>
        <a:p>
          <a:endParaRPr lang="cs-CZ"/>
        </a:p>
      </dgm:t>
    </dgm:pt>
    <dgm:pt modelId="{75B9BCEA-9698-4F0E-904D-75213484A7DB}" type="sibTrans" cxnId="{72F57E6A-D663-4CB0-955E-847D755F4B66}">
      <dgm:prSet/>
      <dgm:spPr/>
      <dgm:t>
        <a:bodyPr/>
        <a:lstStyle/>
        <a:p>
          <a:endParaRPr lang="cs-CZ"/>
        </a:p>
      </dgm:t>
    </dgm:pt>
    <dgm:pt modelId="{94ABC996-B14D-4451-8A5A-287DDC3F06DF}">
      <dgm:prSet phldrT="[Text]" custT="1"/>
      <dgm:spPr/>
      <dgm:t>
        <a:bodyPr/>
        <a:lstStyle/>
        <a:p>
          <a:r>
            <a:rPr lang="cs-CZ" sz="1400" dirty="0" smtClean="0"/>
            <a:t>Pozitivní reakce – podlaha v masně</a:t>
          </a:r>
          <a:endParaRPr lang="cs-CZ" sz="1400" dirty="0"/>
        </a:p>
      </dgm:t>
    </dgm:pt>
    <dgm:pt modelId="{A25402F3-041C-4FB4-B981-BB8FE5CFD787}" type="parTrans" cxnId="{B960DE61-202C-4658-9D0B-5EBC3200DB84}">
      <dgm:prSet/>
      <dgm:spPr/>
      <dgm:t>
        <a:bodyPr/>
        <a:lstStyle/>
        <a:p>
          <a:endParaRPr lang="cs-CZ"/>
        </a:p>
      </dgm:t>
    </dgm:pt>
    <dgm:pt modelId="{60B5EB71-B2F7-48EE-BC36-5CE151FC0CF3}" type="sibTrans" cxnId="{B960DE61-202C-4658-9D0B-5EBC3200DB84}">
      <dgm:prSet/>
      <dgm:spPr/>
      <dgm:t>
        <a:bodyPr/>
        <a:lstStyle/>
        <a:p>
          <a:endParaRPr lang="cs-CZ"/>
        </a:p>
      </dgm:t>
    </dgm:pt>
    <dgm:pt modelId="{D6C6C470-B3FE-4B65-A162-9F77AB825EF0}" type="pres">
      <dgm:prSet presAssocID="{4672A5C5-9F80-4D7D-B009-032C3E80AC38}" presName="Name0" presStyleCnt="0">
        <dgm:presLayoutVars>
          <dgm:dir/>
          <dgm:resizeHandles/>
        </dgm:presLayoutVars>
      </dgm:prSet>
      <dgm:spPr/>
    </dgm:pt>
    <dgm:pt modelId="{2C13BB24-23BC-48AF-A35D-C3FA2807F8BC}" type="pres">
      <dgm:prSet presAssocID="{DC22D656-46FF-4E11-91B2-008F03636F26}" presName="composite" presStyleCnt="0"/>
      <dgm:spPr/>
    </dgm:pt>
    <dgm:pt modelId="{39F70A9C-21AF-452F-B746-B2E63E211861}" type="pres">
      <dgm:prSet presAssocID="{DC22D656-46FF-4E11-91B2-008F03636F26}" presName="rect1" presStyleLbl="bgImgPlace1" presStyleIdx="0" presStyleCnt="6" custScaleX="122155" custScaleY="1060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</dgm:spPr>
    </dgm:pt>
    <dgm:pt modelId="{67D0A760-FE94-429A-A385-93379E1D0CC4}" type="pres">
      <dgm:prSet presAssocID="{DC22D656-46FF-4E11-91B2-008F03636F26}" presName="rect2" presStyleLbl="node1" presStyleIdx="0" presStyleCnt="6" custScaleY="119257" custLinFactNeighborX="-25544" custLinFactNeighborY="185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3C0705-DA5D-4AE4-B13D-EC9FF72F56E2}" type="pres">
      <dgm:prSet presAssocID="{0410C7C5-AF77-4147-AD93-DC8FE90EBE75}" presName="sibTrans" presStyleCnt="0"/>
      <dgm:spPr/>
    </dgm:pt>
    <dgm:pt modelId="{9A14F168-F602-4279-980B-C16D69844B9E}" type="pres">
      <dgm:prSet presAssocID="{C72DFE4F-A876-43D1-A3CD-16EAF1D9C974}" presName="composite" presStyleCnt="0"/>
      <dgm:spPr/>
    </dgm:pt>
    <dgm:pt modelId="{98EC3395-1062-491A-A422-926182CFFDB1}" type="pres">
      <dgm:prSet presAssocID="{C72DFE4F-A876-43D1-A3CD-16EAF1D9C974}" presName="rect1" presStyleLbl="bgImgPlace1" presStyleIdx="1" presStyleCnt="6" custScaleX="122155" custScaleY="1060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</dgm:pt>
    <dgm:pt modelId="{7FEE18B5-AE13-48D5-B51E-CADE65E5BA11}" type="pres">
      <dgm:prSet presAssocID="{C72DFE4F-A876-43D1-A3CD-16EAF1D9C974}" presName="rect2" presStyleLbl="node1" presStyleIdx="1" presStyleCnt="6" custScaleY="119257" custLinFactNeighborX="-25544" custLinFactNeighborY="185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E7DE70-47F8-4A97-A59C-F28486D1B1A2}" type="pres">
      <dgm:prSet presAssocID="{0F5F4AFE-1BA2-4CE2-A6F7-2427C4BA8BA1}" presName="sibTrans" presStyleCnt="0"/>
      <dgm:spPr/>
    </dgm:pt>
    <dgm:pt modelId="{BD94D2DB-8369-4196-BDA3-2F80A28F6BBD}" type="pres">
      <dgm:prSet presAssocID="{8CC8BC68-2BB6-4E59-90BB-DE27E66356EF}" presName="composite" presStyleCnt="0"/>
      <dgm:spPr/>
    </dgm:pt>
    <dgm:pt modelId="{9733E1D9-BD9B-4169-B782-787FCE0675E0}" type="pres">
      <dgm:prSet presAssocID="{8CC8BC68-2BB6-4E59-90BB-DE27E66356EF}" presName="rect1" presStyleLbl="bgImgPlace1" presStyleIdx="2" presStyleCnt="6" custScaleX="122155" custScaleY="1060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</dgm:spPr>
    </dgm:pt>
    <dgm:pt modelId="{7718F6DC-F92E-411F-8CB8-DF839D97E12F}" type="pres">
      <dgm:prSet presAssocID="{8CC8BC68-2BB6-4E59-90BB-DE27E66356EF}" presName="rect2" presStyleLbl="node1" presStyleIdx="2" presStyleCnt="6" custScaleY="119257" custLinFactNeighborX="-25544" custLinFactNeighborY="185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021300-3B52-47F7-A17A-D1E73DEFBC66}" type="pres">
      <dgm:prSet presAssocID="{26304C76-E229-4D67-8BC3-2647D339AE3F}" presName="sibTrans" presStyleCnt="0"/>
      <dgm:spPr/>
    </dgm:pt>
    <dgm:pt modelId="{FA51A40F-DE16-49D6-ACCC-D038D3B4BD4B}" type="pres">
      <dgm:prSet presAssocID="{1CCFECA7-1647-48F5-B6AE-00690B178AFD}" presName="composite" presStyleCnt="0"/>
      <dgm:spPr/>
    </dgm:pt>
    <dgm:pt modelId="{DD673C2A-DC99-4CD0-B2F4-F0E44781955E}" type="pres">
      <dgm:prSet presAssocID="{1CCFECA7-1647-48F5-B6AE-00690B178AFD}" presName="rect1" presStyleLbl="bgImgPlace1" presStyleIdx="3" presStyleCnt="6" custScaleX="122155" custScaleY="10605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167B851F-365C-4064-AC70-ABEB180A724A}" type="pres">
      <dgm:prSet presAssocID="{1CCFECA7-1647-48F5-B6AE-00690B178AFD}" presName="rect2" presStyleLbl="node1" presStyleIdx="3" presStyleCnt="6" custScaleY="119257" custLinFactNeighborX="-25544" custLinFactNeighborY="185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0B0A9D-B10F-4DD1-9A77-6CE34DBE1AE8}" type="pres">
      <dgm:prSet presAssocID="{04051909-D0A0-4696-BABB-D29675D7F2FA}" presName="sibTrans" presStyleCnt="0"/>
      <dgm:spPr/>
    </dgm:pt>
    <dgm:pt modelId="{4A4F4BDA-350F-48E9-941A-EDB68BC7851C}" type="pres">
      <dgm:prSet presAssocID="{3B9EAEDF-004A-4367-8412-D28C1F5D2F7B}" presName="composite" presStyleCnt="0"/>
      <dgm:spPr/>
    </dgm:pt>
    <dgm:pt modelId="{20339E68-1240-448E-A9C6-F3473EB2E2E9}" type="pres">
      <dgm:prSet presAssocID="{3B9EAEDF-004A-4367-8412-D28C1F5D2F7B}" presName="rect1" presStyleLbl="bgImgPlace1" presStyleIdx="4" presStyleCnt="6" custScaleX="122155" custScaleY="10605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</dgm:spPr>
    </dgm:pt>
    <dgm:pt modelId="{E1D4B705-2F6D-4792-B791-54F293146D4A}" type="pres">
      <dgm:prSet presAssocID="{3B9EAEDF-004A-4367-8412-D28C1F5D2F7B}" presName="rect2" presStyleLbl="node1" presStyleIdx="4" presStyleCnt="6" custScaleY="119257" custLinFactNeighborX="-25544" custLinFactNeighborY="185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66FFA7-18CF-4A9F-9C3F-398AE8EBC756}" type="pres">
      <dgm:prSet presAssocID="{75B9BCEA-9698-4F0E-904D-75213484A7DB}" presName="sibTrans" presStyleCnt="0"/>
      <dgm:spPr/>
    </dgm:pt>
    <dgm:pt modelId="{35B288A2-DB46-4B55-B6D5-AE994744515F}" type="pres">
      <dgm:prSet presAssocID="{94ABC996-B14D-4451-8A5A-287DDC3F06DF}" presName="composite" presStyleCnt="0"/>
      <dgm:spPr/>
    </dgm:pt>
    <dgm:pt modelId="{786E88B9-97BA-495D-AB23-43050201B490}" type="pres">
      <dgm:prSet presAssocID="{94ABC996-B14D-4451-8A5A-287DDC3F06DF}" presName="rect1" presStyleLbl="bgImgPlace1" presStyleIdx="5" presStyleCnt="6" custScaleX="122155" custScaleY="10605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</dgm:spPr>
    </dgm:pt>
    <dgm:pt modelId="{544236D4-5E8B-4914-8C2F-FC74EFA2970D}" type="pres">
      <dgm:prSet presAssocID="{94ABC996-B14D-4451-8A5A-287DDC3F06DF}" presName="rect2" presStyleLbl="node1" presStyleIdx="5" presStyleCnt="6" custScaleY="119257" custLinFactNeighborX="-25544" custLinFactNeighborY="185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8971460-1D01-4D80-A7CF-5C9214E15FCA}" type="presOf" srcId="{94ABC996-B14D-4451-8A5A-287DDC3F06DF}" destId="{544236D4-5E8B-4914-8C2F-FC74EFA2970D}" srcOrd="0" destOrd="0" presId="urn:microsoft.com/office/officeart/2008/layout/BendingPictureBlocks"/>
    <dgm:cxn modelId="{5D5C54A2-4404-469F-BBC4-5CFE1559DD09}" type="presOf" srcId="{3B9EAEDF-004A-4367-8412-D28C1F5D2F7B}" destId="{E1D4B705-2F6D-4792-B791-54F293146D4A}" srcOrd="0" destOrd="0" presId="urn:microsoft.com/office/officeart/2008/layout/BendingPictureBlocks"/>
    <dgm:cxn modelId="{FA037665-ED29-4C6F-A141-40D00335BC19}" type="presOf" srcId="{8CC8BC68-2BB6-4E59-90BB-DE27E66356EF}" destId="{7718F6DC-F92E-411F-8CB8-DF839D97E12F}" srcOrd="0" destOrd="0" presId="urn:microsoft.com/office/officeart/2008/layout/BendingPictureBlocks"/>
    <dgm:cxn modelId="{B4580463-3C7C-41B1-9EA8-0A142CA34DF6}" srcId="{4672A5C5-9F80-4D7D-B009-032C3E80AC38}" destId="{8CC8BC68-2BB6-4E59-90BB-DE27E66356EF}" srcOrd="2" destOrd="0" parTransId="{58D6B24F-EC0F-4FF7-BB23-BA2C214FF8F0}" sibTransId="{26304C76-E229-4D67-8BC3-2647D339AE3F}"/>
    <dgm:cxn modelId="{72F57E6A-D663-4CB0-955E-847D755F4B66}" srcId="{4672A5C5-9F80-4D7D-B009-032C3E80AC38}" destId="{3B9EAEDF-004A-4367-8412-D28C1F5D2F7B}" srcOrd="4" destOrd="0" parTransId="{1FEBB834-D3FF-4D50-923D-5BCF556736E0}" sibTransId="{75B9BCEA-9698-4F0E-904D-75213484A7DB}"/>
    <dgm:cxn modelId="{3A4149DE-0BCB-4962-8757-9FC6B795A65C}" srcId="{4672A5C5-9F80-4D7D-B009-032C3E80AC38}" destId="{1CCFECA7-1647-48F5-B6AE-00690B178AFD}" srcOrd="3" destOrd="0" parTransId="{850FCC50-CA8C-4C66-B44C-9EDA106659DD}" sibTransId="{04051909-D0A0-4696-BABB-D29675D7F2FA}"/>
    <dgm:cxn modelId="{F03BCAE8-9251-4F42-ADC1-03EC2103BBF7}" srcId="{4672A5C5-9F80-4D7D-B009-032C3E80AC38}" destId="{C72DFE4F-A876-43D1-A3CD-16EAF1D9C974}" srcOrd="1" destOrd="0" parTransId="{BB4768BD-FC51-4727-8DA6-87F704A8E883}" sibTransId="{0F5F4AFE-1BA2-4CE2-A6F7-2427C4BA8BA1}"/>
    <dgm:cxn modelId="{255637C8-9FB5-4A4F-BE4C-3C8258D0FA54}" srcId="{4672A5C5-9F80-4D7D-B009-032C3E80AC38}" destId="{DC22D656-46FF-4E11-91B2-008F03636F26}" srcOrd="0" destOrd="0" parTransId="{0E777B4E-3D76-485D-9C05-B210D85FBFC5}" sibTransId="{0410C7C5-AF77-4147-AD93-DC8FE90EBE75}"/>
    <dgm:cxn modelId="{8F421976-C225-494E-A237-E369FF3FB7E1}" type="presOf" srcId="{DC22D656-46FF-4E11-91B2-008F03636F26}" destId="{67D0A760-FE94-429A-A385-93379E1D0CC4}" srcOrd="0" destOrd="0" presId="urn:microsoft.com/office/officeart/2008/layout/BendingPictureBlocks"/>
    <dgm:cxn modelId="{1A049DBB-5895-47F0-8B52-DFC3A11E5F3E}" type="presOf" srcId="{C72DFE4F-A876-43D1-A3CD-16EAF1D9C974}" destId="{7FEE18B5-AE13-48D5-B51E-CADE65E5BA11}" srcOrd="0" destOrd="0" presId="urn:microsoft.com/office/officeart/2008/layout/BendingPictureBlocks"/>
    <dgm:cxn modelId="{B960DE61-202C-4658-9D0B-5EBC3200DB84}" srcId="{4672A5C5-9F80-4D7D-B009-032C3E80AC38}" destId="{94ABC996-B14D-4451-8A5A-287DDC3F06DF}" srcOrd="5" destOrd="0" parTransId="{A25402F3-041C-4FB4-B981-BB8FE5CFD787}" sibTransId="{60B5EB71-B2F7-48EE-BC36-5CE151FC0CF3}"/>
    <dgm:cxn modelId="{10A9EE39-FCE1-4388-8783-C98DF95F6D0D}" type="presOf" srcId="{4672A5C5-9F80-4D7D-B009-032C3E80AC38}" destId="{D6C6C470-B3FE-4B65-A162-9F77AB825EF0}" srcOrd="0" destOrd="0" presId="urn:microsoft.com/office/officeart/2008/layout/BendingPictureBlocks"/>
    <dgm:cxn modelId="{73DE0681-76BE-41CC-913C-83C3EB03DECE}" type="presOf" srcId="{1CCFECA7-1647-48F5-B6AE-00690B178AFD}" destId="{167B851F-365C-4064-AC70-ABEB180A724A}" srcOrd="0" destOrd="0" presId="urn:microsoft.com/office/officeart/2008/layout/BendingPictureBlocks"/>
    <dgm:cxn modelId="{D1C9DD9E-4CC5-4725-847A-48DFB1D1388B}" type="presParOf" srcId="{D6C6C470-B3FE-4B65-A162-9F77AB825EF0}" destId="{2C13BB24-23BC-48AF-A35D-C3FA2807F8BC}" srcOrd="0" destOrd="0" presId="urn:microsoft.com/office/officeart/2008/layout/BendingPictureBlocks"/>
    <dgm:cxn modelId="{A4BAD9DD-4190-4B1A-A56E-14979B7DB66C}" type="presParOf" srcId="{2C13BB24-23BC-48AF-A35D-C3FA2807F8BC}" destId="{39F70A9C-21AF-452F-B746-B2E63E211861}" srcOrd="0" destOrd="0" presId="urn:microsoft.com/office/officeart/2008/layout/BendingPictureBlocks"/>
    <dgm:cxn modelId="{4AEA3EF1-38D9-418A-81C0-997F5525BD08}" type="presParOf" srcId="{2C13BB24-23BC-48AF-A35D-C3FA2807F8BC}" destId="{67D0A760-FE94-429A-A385-93379E1D0CC4}" srcOrd="1" destOrd="0" presId="urn:microsoft.com/office/officeart/2008/layout/BendingPictureBlocks"/>
    <dgm:cxn modelId="{F5CD2464-3582-4733-8CC6-5885201F4703}" type="presParOf" srcId="{D6C6C470-B3FE-4B65-A162-9F77AB825EF0}" destId="{913C0705-DA5D-4AE4-B13D-EC9FF72F56E2}" srcOrd="1" destOrd="0" presId="urn:microsoft.com/office/officeart/2008/layout/BendingPictureBlocks"/>
    <dgm:cxn modelId="{21EBD860-EF50-4EA6-B6FC-1F1EE59BDDDF}" type="presParOf" srcId="{D6C6C470-B3FE-4B65-A162-9F77AB825EF0}" destId="{9A14F168-F602-4279-980B-C16D69844B9E}" srcOrd="2" destOrd="0" presId="urn:microsoft.com/office/officeart/2008/layout/BendingPictureBlocks"/>
    <dgm:cxn modelId="{EC3D7DE7-36B6-4759-8240-E241FD978522}" type="presParOf" srcId="{9A14F168-F602-4279-980B-C16D69844B9E}" destId="{98EC3395-1062-491A-A422-926182CFFDB1}" srcOrd="0" destOrd="0" presId="urn:microsoft.com/office/officeart/2008/layout/BendingPictureBlocks"/>
    <dgm:cxn modelId="{06CDD8AC-F84F-473A-A0B7-55C2F6CD4F7D}" type="presParOf" srcId="{9A14F168-F602-4279-980B-C16D69844B9E}" destId="{7FEE18B5-AE13-48D5-B51E-CADE65E5BA11}" srcOrd="1" destOrd="0" presId="urn:microsoft.com/office/officeart/2008/layout/BendingPictureBlocks"/>
    <dgm:cxn modelId="{E0376006-997F-4997-A503-B3E80E71E35D}" type="presParOf" srcId="{D6C6C470-B3FE-4B65-A162-9F77AB825EF0}" destId="{0CE7DE70-47F8-4A97-A59C-F28486D1B1A2}" srcOrd="3" destOrd="0" presId="urn:microsoft.com/office/officeart/2008/layout/BendingPictureBlocks"/>
    <dgm:cxn modelId="{E9FAC953-EF7A-42A0-9EDA-771F9FA75D3E}" type="presParOf" srcId="{D6C6C470-B3FE-4B65-A162-9F77AB825EF0}" destId="{BD94D2DB-8369-4196-BDA3-2F80A28F6BBD}" srcOrd="4" destOrd="0" presId="urn:microsoft.com/office/officeart/2008/layout/BendingPictureBlocks"/>
    <dgm:cxn modelId="{5B693421-C8AF-44FC-8CFF-9EE92479141E}" type="presParOf" srcId="{BD94D2DB-8369-4196-BDA3-2F80A28F6BBD}" destId="{9733E1D9-BD9B-4169-B782-787FCE0675E0}" srcOrd="0" destOrd="0" presId="urn:microsoft.com/office/officeart/2008/layout/BendingPictureBlocks"/>
    <dgm:cxn modelId="{52DCD783-2344-47E1-A7FF-62314D766AC6}" type="presParOf" srcId="{BD94D2DB-8369-4196-BDA3-2F80A28F6BBD}" destId="{7718F6DC-F92E-411F-8CB8-DF839D97E12F}" srcOrd="1" destOrd="0" presId="urn:microsoft.com/office/officeart/2008/layout/BendingPictureBlocks"/>
    <dgm:cxn modelId="{EC602934-8E6A-4D61-A780-5816CD738A4F}" type="presParOf" srcId="{D6C6C470-B3FE-4B65-A162-9F77AB825EF0}" destId="{DB021300-3B52-47F7-A17A-D1E73DEFBC66}" srcOrd="5" destOrd="0" presId="urn:microsoft.com/office/officeart/2008/layout/BendingPictureBlocks"/>
    <dgm:cxn modelId="{51C92AAA-C028-41D3-909F-DB6C2E01A3C5}" type="presParOf" srcId="{D6C6C470-B3FE-4B65-A162-9F77AB825EF0}" destId="{FA51A40F-DE16-49D6-ACCC-D038D3B4BD4B}" srcOrd="6" destOrd="0" presId="urn:microsoft.com/office/officeart/2008/layout/BendingPictureBlocks"/>
    <dgm:cxn modelId="{9341572A-DE63-4874-BAFC-7C35F90A42A5}" type="presParOf" srcId="{FA51A40F-DE16-49D6-ACCC-D038D3B4BD4B}" destId="{DD673C2A-DC99-4CD0-B2F4-F0E44781955E}" srcOrd="0" destOrd="0" presId="urn:microsoft.com/office/officeart/2008/layout/BendingPictureBlocks"/>
    <dgm:cxn modelId="{28E45238-D318-4D16-A4FC-6266C021F1D7}" type="presParOf" srcId="{FA51A40F-DE16-49D6-ACCC-D038D3B4BD4B}" destId="{167B851F-365C-4064-AC70-ABEB180A724A}" srcOrd="1" destOrd="0" presId="urn:microsoft.com/office/officeart/2008/layout/BendingPictureBlocks"/>
    <dgm:cxn modelId="{1B33D224-D375-4CE0-9682-A58B020F4D59}" type="presParOf" srcId="{D6C6C470-B3FE-4B65-A162-9F77AB825EF0}" destId="{8F0B0A9D-B10F-4DD1-9A77-6CE34DBE1AE8}" srcOrd="7" destOrd="0" presId="urn:microsoft.com/office/officeart/2008/layout/BendingPictureBlocks"/>
    <dgm:cxn modelId="{8AF2ED6A-CFFF-4D9A-96B4-989F946C4C32}" type="presParOf" srcId="{D6C6C470-B3FE-4B65-A162-9F77AB825EF0}" destId="{4A4F4BDA-350F-48E9-941A-EDB68BC7851C}" srcOrd="8" destOrd="0" presId="urn:microsoft.com/office/officeart/2008/layout/BendingPictureBlocks"/>
    <dgm:cxn modelId="{3EA1E882-B5A5-4508-BC51-F75F0C64124A}" type="presParOf" srcId="{4A4F4BDA-350F-48E9-941A-EDB68BC7851C}" destId="{20339E68-1240-448E-A9C6-F3473EB2E2E9}" srcOrd="0" destOrd="0" presId="urn:microsoft.com/office/officeart/2008/layout/BendingPictureBlocks"/>
    <dgm:cxn modelId="{55C2ADA6-18D2-47AA-922E-70EF37F915DC}" type="presParOf" srcId="{4A4F4BDA-350F-48E9-941A-EDB68BC7851C}" destId="{E1D4B705-2F6D-4792-B791-54F293146D4A}" srcOrd="1" destOrd="0" presId="urn:microsoft.com/office/officeart/2008/layout/BendingPictureBlocks"/>
    <dgm:cxn modelId="{700E6868-BBFC-4E60-9842-E78E337B6C99}" type="presParOf" srcId="{D6C6C470-B3FE-4B65-A162-9F77AB825EF0}" destId="{7866FFA7-18CF-4A9F-9C3F-398AE8EBC756}" srcOrd="9" destOrd="0" presId="urn:microsoft.com/office/officeart/2008/layout/BendingPictureBlocks"/>
    <dgm:cxn modelId="{6D04925F-6E9B-4519-B53B-6BE2DDE85277}" type="presParOf" srcId="{D6C6C470-B3FE-4B65-A162-9F77AB825EF0}" destId="{35B288A2-DB46-4B55-B6D5-AE994744515F}" srcOrd="10" destOrd="0" presId="urn:microsoft.com/office/officeart/2008/layout/BendingPictureBlocks"/>
    <dgm:cxn modelId="{8F403C02-FB55-4979-AD7B-23C2D75DB9BE}" type="presParOf" srcId="{35B288A2-DB46-4B55-B6D5-AE994744515F}" destId="{786E88B9-97BA-495D-AB23-43050201B490}" srcOrd="0" destOrd="0" presId="urn:microsoft.com/office/officeart/2008/layout/BendingPictureBlocks"/>
    <dgm:cxn modelId="{F8B36FC0-BFE9-43A3-A868-3D80A157C0DC}" type="presParOf" srcId="{35B288A2-DB46-4B55-B6D5-AE994744515F}" destId="{544236D4-5E8B-4914-8C2F-FC74EFA2970D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D20EC-5670-496B-AAE8-A5877C76AEE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7BD72190-0EFA-4364-929E-264C35DBE18E}">
      <dgm:prSet phldrT="[Text]"/>
      <dgm:spPr/>
      <dgm:t>
        <a:bodyPr/>
        <a:lstStyle/>
        <a:p>
          <a:r>
            <a:rPr lang="cs-CZ" dirty="0" smtClean="0"/>
            <a:t>Negativní reakce - lahůdkářská firma</a:t>
          </a:r>
          <a:endParaRPr lang="cs-CZ" dirty="0"/>
        </a:p>
      </dgm:t>
    </dgm:pt>
    <dgm:pt modelId="{2F9BA572-3BE8-477C-9437-5DD4AB9F98B7}" type="parTrans" cxnId="{22D2E6FB-CCD6-46C8-A75B-E16A116D1581}">
      <dgm:prSet/>
      <dgm:spPr/>
      <dgm:t>
        <a:bodyPr/>
        <a:lstStyle/>
        <a:p>
          <a:endParaRPr lang="cs-CZ"/>
        </a:p>
      </dgm:t>
    </dgm:pt>
    <dgm:pt modelId="{407ECB30-E1A5-4EA2-82C7-3A9E7AFAF1B4}" type="sibTrans" cxnId="{22D2E6FB-CCD6-46C8-A75B-E16A116D1581}">
      <dgm:prSet/>
      <dgm:spPr/>
      <dgm:t>
        <a:bodyPr/>
        <a:lstStyle/>
        <a:p>
          <a:endParaRPr lang="cs-CZ"/>
        </a:p>
      </dgm:t>
    </dgm:pt>
    <dgm:pt modelId="{1894E9EC-0D24-4399-81B4-2B4CF2782071}">
      <dgm:prSet phldrT="[Text]"/>
      <dgm:spPr/>
      <dgm:t>
        <a:bodyPr/>
        <a:lstStyle/>
        <a:p>
          <a:r>
            <a:rPr lang="cs-CZ" dirty="0" smtClean="0"/>
            <a:t>Negativní reakce – nerezová mísa ve výrobně lahůdek </a:t>
          </a:r>
          <a:endParaRPr lang="cs-CZ" dirty="0"/>
        </a:p>
      </dgm:t>
    </dgm:pt>
    <dgm:pt modelId="{4CA5F746-D7DB-4EC6-8110-3AB5FEC99F3F}" type="parTrans" cxnId="{DF93CABE-7EF6-4F02-B3C3-00F0567F8477}">
      <dgm:prSet/>
      <dgm:spPr/>
      <dgm:t>
        <a:bodyPr/>
        <a:lstStyle/>
        <a:p>
          <a:endParaRPr lang="cs-CZ"/>
        </a:p>
      </dgm:t>
    </dgm:pt>
    <dgm:pt modelId="{FA349813-BDB3-47B3-8931-B534B1050F7C}" type="sibTrans" cxnId="{DF93CABE-7EF6-4F02-B3C3-00F0567F8477}">
      <dgm:prSet/>
      <dgm:spPr/>
      <dgm:t>
        <a:bodyPr/>
        <a:lstStyle/>
        <a:p>
          <a:endParaRPr lang="cs-CZ"/>
        </a:p>
      </dgm:t>
    </dgm:pt>
    <dgm:pt modelId="{93FCC40D-A055-438D-AA65-1856F4143660}">
      <dgm:prSet phldrT="[Text]"/>
      <dgm:spPr/>
      <dgm:t>
        <a:bodyPr/>
        <a:lstStyle/>
        <a:p>
          <a:r>
            <a:rPr lang="cs-CZ" dirty="0" smtClean="0"/>
            <a:t>Negativní reakce – plastová deska na zpracování masa</a:t>
          </a:r>
          <a:endParaRPr lang="cs-CZ" dirty="0"/>
        </a:p>
      </dgm:t>
    </dgm:pt>
    <dgm:pt modelId="{202174A1-1C39-4A67-B386-4E66B4C4A1D7}" type="parTrans" cxnId="{6D9483E7-9A1B-4A02-AE98-3A224F37308B}">
      <dgm:prSet/>
      <dgm:spPr/>
      <dgm:t>
        <a:bodyPr/>
        <a:lstStyle/>
        <a:p>
          <a:endParaRPr lang="cs-CZ"/>
        </a:p>
      </dgm:t>
    </dgm:pt>
    <dgm:pt modelId="{7CEE65B4-BE87-48F9-AD9B-2434FA35E5CC}" type="sibTrans" cxnId="{6D9483E7-9A1B-4A02-AE98-3A224F37308B}">
      <dgm:prSet/>
      <dgm:spPr/>
      <dgm:t>
        <a:bodyPr/>
        <a:lstStyle/>
        <a:p>
          <a:endParaRPr lang="cs-CZ"/>
        </a:p>
      </dgm:t>
    </dgm:pt>
    <dgm:pt modelId="{B4B8F190-5315-465A-9313-9428921DF667}">
      <dgm:prSet phldrT="[Text]"/>
      <dgm:spPr/>
      <dgm:t>
        <a:bodyPr/>
        <a:lstStyle/>
        <a:p>
          <a:r>
            <a:rPr lang="cs-CZ" dirty="0" smtClean="0"/>
            <a:t>Negativní reakce – plastové prkénko na zpracování ryb</a:t>
          </a:r>
          <a:endParaRPr lang="cs-CZ" dirty="0"/>
        </a:p>
      </dgm:t>
    </dgm:pt>
    <dgm:pt modelId="{E3C7EAE9-5767-4319-BC6B-1474B9D6C6FC}" type="parTrans" cxnId="{196B84D9-D466-45C9-B396-CC96D7D1F01C}">
      <dgm:prSet/>
      <dgm:spPr/>
      <dgm:t>
        <a:bodyPr/>
        <a:lstStyle/>
        <a:p>
          <a:endParaRPr lang="cs-CZ"/>
        </a:p>
      </dgm:t>
    </dgm:pt>
    <dgm:pt modelId="{3B3EB76A-A7BD-4CC1-93CC-CEEECD7E81C7}" type="sibTrans" cxnId="{196B84D9-D466-45C9-B396-CC96D7D1F01C}">
      <dgm:prSet/>
      <dgm:spPr/>
      <dgm:t>
        <a:bodyPr/>
        <a:lstStyle/>
        <a:p>
          <a:endParaRPr lang="cs-CZ"/>
        </a:p>
      </dgm:t>
    </dgm:pt>
    <dgm:pt modelId="{14BA1D1D-5F9D-4EAC-B29D-9F42911823EF}">
      <dgm:prSet phldrT="[Text]"/>
      <dgm:spPr/>
      <dgm:t>
        <a:bodyPr/>
        <a:lstStyle/>
        <a:p>
          <a:r>
            <a:rPr lang="cs-CZ" dirty="0" smtClean="0"/>
            <a:t>Negativní reakce – plastová bedna po čištění myčkou</a:t>
          </a:r>
          <a:endParaRPr lang="cs-CZ" dirty="0"/>
        </a:p>
      </dgm:t>
    </dgm:pt>
    <dgm:pt modelId="{BB581938-3C99-4203-BEA0-989B22416034}" type="parTrans" cxnId="{BD6ACC3D-7CE8-41B1-AAAC-5FFB036E33C0}">
      <dgm:prSet/>
      <dgm:spPr/>
      <dgm:t>
        <a:bodyPr/>
        <a:lstStyle/>
        <a:p>
          <a:endParaRPr lang="cs-CZ"/>
        </a:p>
      </dgm:t>
    </dgm:pt>
    <dgm:pt modelId="{37C1B112-BEA8-438A-A2A8-C9787116002E}" type="sibTrans" cxnId="{BD6ACC3D-7CE8-41B1-AAAC-5FFB036E33C0}">
      <dgm:prSet/>
      <dgm:spPr/>
      <dgm:t>
        <a:bodyPr/>
        <a:lstStyle/>
        <a:p>
          <a:endParaRPr lang="cs-CZ"/>
        </a:p>
      </dgm:t>
    </dgm:pt>
    <dgm:pt modelId="{55BC42F0-20B3-427D-BFDC-5DD9AEE0FAD9}">
      <dgm:prSet phldrT="[Text]"/>
      <dgm:spPr/>
      <dgm:t>
        <a:bodyPr/>
        <a:lstStyle/>
        <a:p>
          <a:r>
            <a:rPr lang="cs-CZ" dirty="0" smtClean="0"/>
            <a:t>Negativní reakce – stroj na zpracování masa</a:t>
          </a:r>
          <a:endParaRPr lang="cs-CZ" dirty="0"/>
        </a:p>
      </dgm:t>
    </dgm:pt>
    <dgm:pt modelId="{C2A2D9AB-2BA3-4CFB-B569-A2F99436B6DA}" type="parTrans" cxnId="{8810CF63-D1A4-4283-93C0-1FA4903F381B}">
      <dgm:prSet/>
      <dgm:spPr/>
      <dgm:t>
        <a:bodyPr/>
        <a:lstStyle/>
        <a:p>
          <a:endParaRPr lang="cs-CZ"/>
        </a:p>
      </dgm:t>
    </dgm:pt>
    <dgm:pt modelId="{B8D9579A-079A-4FFF-A82D-97C7DFA77827}" type="sibTrans" cxnId="{8810CF63-D1A4-4283-93C0-1FA4903F381B}">
      <dgm:prSet/>
      <dgm:spPr/>
      <dgm:t>
        <a:bodyPr/>
        <a:lstStyle/>
        <a:p>
          <a:endParaRPr lang="cs-CZ"/>
        </a:p>
      </dgm:t>
    </dgm:pt>
    <dgm:pt modelId="{E6822354-28AD-4D5B-A004-3D7775C0716F}" type="pres">
      <dgm:prSet presAssocID="{08DD20EC-5670-496B-AAE8-A5877C76AEEF}" presName="diagram" presStyleCnt="0">
        <dgm:presLayoutVars>
          <dgm:dir/>
        </dgm:presLayoutVars>
      </dgm:prSet>
      <dgm:spPr/>
    </dgm:pt>
    <dgm:pt modelId="{A384768E-CF62-473A-B13D-762605B2E8B6}" type="pres">
      <dgm:prSet presAssocID="{7BD72190-0EFA-4364-929E-264C35DBE18E}" presName="composite" presStyleCnt="0"/>
      <dgm:spPr/>
    </dgm:pt>
    <dgm:pt modelId="{7D3CE908-F8C4-4373-9185-5EAC171E3A3F}" type="pres">
      <dgm:prSet presAssocID="{7BD72190-0EFA-4364-929E-264C35DBE18E}" presName="Image" presStyleLbl="bgShp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</dgm:spPr>
    </dgm:pt>
    <dgm:pt modelId="{5EBE72E7-C82D-4583-BF2F-FCEF1276A222}" type="pres">
      <dgm:prSet presAssocID="{7BD72190-0EFA-4364-929E-264C35DBE18E}" presName="Parent" presStyleLbl="node0" presStyleIdx="0" presStyleCnt="6" custLinFactNeighborY="407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039484-0F32-4611-A225-DF08C13E63F7}" type="pres">
      <dgm:prSet presAssocID="{407ECB30-E1A5-4EA2-82C7-3A9E7AFAF1B4}" presName="sibTrans" presStyleCnt="0"/>
      <dgm:spPr/>
    </dgm:pt>
    <dgm:pt modelId="{B98DEE8A-F4F7-45C3-A9AB-11629A8BCE43}" type="pres">
      <dgm:prSet presAssocID="{1894E9EC-0D24-4399-81B4-2B4CF2782071}" presName="composite" presStyleCnt="0"/>
      <dgm:spPr/>
    </dgm:pt>
    <dgm:pt modelId="{5C7572A7-78B2-4A12-B47C-24A9FCC7833F}" type="pres">
      <dgm:prSet presAssocID="{1894E9EC-0D24-4399-81B4-2B4CF2782071}" presName="Image" presStyleLbl="bgShp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</dgm:spPr>
    </dgm:pt>
    <dgm:pt modelId="{AC8019AF-608E-4406-9967-B7077FCCD3DB}" type="pres">
      <dgm:prSet presAssocID="{1894E9EC-0D24-4399-81B4-2B4CF2782071}" presName="Parent" presStyleLbl="node0" presStyleIdx="1" presStyleCnt="6" custLinFactNeighborY="407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DB3A3D-1521-4E1D-87EB-BB253C89F959}" type="pres">
      <dgm:prSet presAssocID="{FA349813-BDB3-47B3-8931-B534B1050F7C}" presName="sibTrans" presStyleCnt="0"/>
      <dgm:spPr/>
    </dgm:pt>
    <dgm:pt modelId="{A2156DA4-32AB-435B-A4DF-AC3DBB6A3812}" type="pres">
      <dgm:prSet presAssocID="{93FCC40D-A055-438D-AA65-1856F4143660}" presName="composite" presStyleCnt="0"/>
      <dgm:spPr/>
    </dgm:pt>
    <dgm:pt modelId="{93D5A33A-E3DE-42AD-9054-F27A4A7ADC49}" type="pres">
      <dgm:prSet presAssocID="{93FCC40D-A055-438D-AA65-1856F4143660}" presName="Image" presStyleLbl="bgShp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</dgm:pt>
    <dgm:pt modelId="{F887F200-4FFD-4F40-AB2D-4204DED8FF0F}" type="pres">
      <dgm:prSet presAssocID="{93FCC40D-A055-438D-AA65-1856F4143660}" presName="Parent" presStyleLbl="node0" presStyleIdx="2" presStyleCnt="6" custLinFactNeighborY="407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B37D5E-FFB8-4703-96B3-2D00E2353E2A}" type="pres">
      <dgm:prSet presAssocID="{7CEE65B4-BE87-48F9-AD9B-2434FA35E5CC}" presName="sibTrans" presStyleCnt="0"/>
      <dgm:spPr/>
    </dgm:pt>
    <dgm:pt modelId="{0FBF2204-626E-4038-84A5-0472949C54A3}" type="pres">
      <dgm:prSet presAssocID="{B4B8F190-5315-465A-9313-9428921DF667}" presName="composite" presStyleCnt="0"/>
      <dgm:spPr/>
    </dgm:pt>
    <dgm:pt modelId="{DCC41112-2013-4DCF-B3D8-4DFFDB8E07FC}" type="pres">
      <dgm:prSet presAssocID="{B4B8F190-5315-465A-9313-9428921DF667}" presName="Image" presStyleLbl="bgShp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</dgm:spPr>
    </dgm:pt>
    <dgm:pt modelId="{411A3D89-0045-41A7-8090-0AEE3D0E7E7F}" type="pres">
      <dgm:prSet presAssocID="{B4B8F190-5315-465A-9313-9428921DF667}" presName="Parent" presStyleLbl="node0" presStyleIdx="3" presStyleCnt="6" custLinFactNeighborY="3285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5129E3-8A0D-46A3-8BDF-5265891F4192}" type="pres">
      <dgm:prSet presAssocID="{3B3EB76A-A7BD-4CC1-93CC-CEEECD7E81C7}" presName="sibTrans" presStyleCnt="0"/>
      <dgm:spPr/>
    </dgm:pt>
    <dgm:pt modelId="{4B74471C-40D0-4A6D-80A3-9BAF9F332F00}" type="pres">
      <dgm:prSet presAssocID="{14BA1D1D-5F9D-4EAC-B29D-9F42911823EF}" presName="composite" presStyleCnt="0"/>
      <dgm:spPr/>
    </dgm:pt>
    <dgm:pt modelId="{59A9B843-F982-40AA-83E4-8E51B6456A91}" type="pres">
      <dgm:prSet presAssocID="{14BA1D1D-5F9D-4EAC-B29D-9F42911823EF}" presName="Image" presStyleLbl="bgShp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cs-CZ"/>
        </a:p>
      </dgm:t>
    </dgm:pt>
    <dgm:pt modelId="{AFF1C1F9-5C1F-494B-A1CF-657608CA9FF4}" type="pres">
      <dgm:prSet presAssocID="{14BA1D1D-5F9D-4EAC-B29D-9F42911823EF}" presName="Parent" presStyleLbl="node0" presStyleIdx="4" presStyleCnt="6" custLinFactNeighborY="3285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A0C653-3358-47C5-9D5A-824D1EE5F36D}" type="pres">
      <dgm:prSet presAssocID="{37C1B112-BEA8-438A-A2A8-C9787116002E}" presName="sibTrans" presStyleCnt="0"/>
      <dgm:spPr/>
    </dgm:pt>
    <dgm:pt modelId="{199BA15A-A3EC-42C0-8B9C-845B2A2B5153}" type="pres">
      <dgm:prSet presAssocID="{55BC42F0-20B3-427D-BFDC-5DD9AEE0FAD9}" presName="composite" presStyleCnt="0"/>
      <dgm:spPr/>
    </dgm:pt>
    <dgm:pt modelId="{9DC7AA06-C515-4462-B4DF-3CDFED94BC1A}" type="pres">
      <dgm:prSet presAssocID="{55BC42F0-20B3-427D-BFDC-5DD9AEE0FAD9}" presName="Image" presStyleLbl="bgShp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</dgm:spPr>
    </dgm:pt>
    <dgm:pt modelId="{3A4085FD-9409-441E-A708-61F728019503}" type="pres">
      <dgm:prSet presAssocID="{55BC42F0-20B3-427D-BFDC-5DD9AEE0FAD9}" presName="Parent" presStyleLbl="node0" presStyleIdx="5" presStyleCnt="6" custLinFactNeighborY="3285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810CF63-D1A4-4283-93C0-1FA4903F381B}" srcId="{08DD20EC-5670-496B-AAE8-A5877C76AEEF}" destId="{55BC42F0-20B3-427D-BFDC-5DD9AEE0FAD9}" srcOrd="5" destOrd="0" parTransId="{C2A2D9AB-2BA3-4CFB-B569-A2F99436B6DA}" sibTransId="{B8D9579A-079A-4FFF-A82D-97C7DFA77827}"/>
    <dgm:cxn modelId="{6D9483E7-9A1B-4A02-AE98-3A224F37308B}" srcId="{08DD20EC-5670-496B-AAE8-A5877C76AEEF}" destId="{93FCC40D-A055-438D-AA65-1856F4143660}" srcOrd="2" destOrd="0" parTransId="{202174A1-1C39-4A67-B386-4E66B4C4A1D7}" sibTransId="{7CEE65B4-BE87-48F9-AD9B-2434FA35E5CC}"/>
    <dgm:cxn modelId="{418AA057-89FC-4BF3-8D8D-75C57F562CFD}" type="presOf" srcId="{55BC42F0-20B3-427D-BFDC-5DD9AEE0FAD9}" destId="{3A4085FD-9409-441E-A708-61F728019503}" srcOrd="0" destOrd="0" presId="urn:microsoft.com/office/officeart/2008/layout/BendingPictureCaption"/>
    <dgm:cxn modelId="{196B84D9-D466-45C9-B396-CC96D7D1F01C}" srcId="{08DD20EC-5670-496B-AAE8-A5877C76AEEF}" destId="{B4B8F190-5315-465A-9313-9428921DF667}" srcOrd="3" destOrd="0" parTransId="{E3C7EAE9-5767-4319-BC6B-1474B9D6C6FC}" sibTransId="{3B3EB76A-A7BD-4CC1-93CC-CEEECD7E81C7}"/>
    <dgm:cxn modelId="{DC89B88B-C94A-4B0F-8485-50AE242A4DF8}" type="presOf" srcId="{93FCC40D-A055-438D-AA65-1856F4143660}" destId="{F887F200-4FFD-4F40-AB2D-4204DED8FF0F}" srcOrd="0" destOrd="0" presId="urn:microsoft.com/office/officeart/2008/layout/BendingPictureCaption"/>
    <dgm:cxn modelId="{B25B52A1-2672-4C40-B30C-B2765200D2D7}" type="presOf" srcId="{7BD72190-0EFA-4364-929E-264C35DBE18E}" destId="{5EBE72E7-C82D-4583-BF2F-FCEF1276A222}" srcOrd="0" destOrd="0" presId="urn:microsoft.com/office/officeart/2008/layout/BendingPictureCaption"/>
    <dgm:cxn modelId="{DF93CABE-7EF6-4F02-B3C3-00F0567F8477}" srcId="{08DD20EC-5670-496B-AAE8-A5877C76AEEF}" destId="{1894E9EC-0D24-4399-81B4-2B4CF2782071}" srcOrd="1" destOrd="0" parTransId="{4CA5F746-D7DB-4EC6-8110-3AB5FEC99F3F}" sibTransId="{FA349813-BDB3-47B3-8931-B534B1050F7C}"/>
    <dgm:cxn modelId="{BD6ACC3D-7CE8-41B1-AAAC-5FFB036E33C0}" srcId="{08DD20EC-5670-496B-AAE8-A5877C76AEEF}" destId="{14BA1D1D-5F9D-4EAC-B29D-9F42911823EF}" srcOrd="4" destOrd="0" parTransId="{BB581938-3C99-4203-BEA0-989B22416034}" sibTransId="{37C1B112-BEA8-438A-A2A8-C9787116002E}"/>
    <dgm:cxn modelId="{22D2E6FB-CCD6-46C8-A75B-E16A116D1581}" srcId="{08DD20EC-5670-496B-AAE8-A5877C76AEEF}" destId="{7BD72190-0EFA-4364-929E-264C35DBE18E}" srcOrd="0" destOrd="0" parTransId="{2F9BA572-3BE8-477C-9437-5DD4AB9F98B7}" sibTransId="{407ECB30-E1A5-4EA2-82C7-3A9E7AFAF1B4}"/>
    <dgm:cxn modelId="{78B9C661-35F2-43FB-BD59-AEA9B9E50A59}" type="presOf" srcId="{08DD20EC-5670-496B-AAE8-A5877C76AEEF}" destId="{E6822354-28AD-4D5B-A004-3D7775C0716F}" srcOrd="0" destOrd="0" presId="urn:microsoft.com/office/officeart/2008/layout/BendingPictureCaption"/>
    <dgm:cxn modelId="{932CF0E5-05D8-490D-B22C-A8B14D40935F}" type="presOf" srcId="{14BA1D1D-5F9D-4EAC-B29D-9F42911823EF}" destId="{AFF1C1F9-5C1F-494B-A1CF-657608CA9FF4}" srcOrd="0" destOrd="0" presId="urn:microsoft.com/office/officeart/2008/layout/BendingPictureCaption"/>
    <dgm:cxn modelId="{D4743228-A817-4E13-9D89-D8DADCA8C6C0}" type="presOf" srcId="{B4B8F190-5315-465A-9313-9428921DF667}" destId="{411A3D89-0045-41A7-8090-0AEE3D0E7E7F}" srcOrd="0" destOrd="0" presId="urn:microsoft.com/office/officeart/2008/layout/BendingPictureCaption"/>
    <dgm:cxn modelId="{9609E2D7-075B-4C38-92DB-2F1CD24A0B0C}" type="presOf" srcId="{1894E9EC-0D24-4399-81B4-2B4CF2782071}" destId="{AC8019AF-608E-4406-9967-B7077FCCD3DB}" srcOrd="0" destOrd="0" presId="urn:microsoft.com/office/officeart/2008/layout/BendingPictureCaption"/>
    <dgm:cxn modelId="{5EDDE371-E3C0-45ED-8D55-330FCF45DB8F}" type="presParOf" srcId="{E6822354-28AD-4D5B-A004-3D7775C0716F}" destId="{A384768E-CF62-473A-B13D-762605B2E8B6}" srcOrd="0" destOrd="0" presId="urn:microsoft.com/office/officeart/2008/layout/BendingPictureCaption"/>
    <dgm:cxn modelId="{7C87B254-7B7F-41DB-B666-7446F7B49399}" type="presParOf" srcId="{A384768E-CF62-473A-B13D-762605B2E8B6}" destId="{7D3CE908-F8C4-4373-9185-5EAC171E3A3F}" srcOrd="0" destOrd="0" presId="urn:microsoft.com/office/officeart/2008/layout/BendingPictureCaption"/>
    <dgm:cxn modelId="{0E3D4CE2-EE9A-42B3-9C97-0D1912B175C9}" type="presParOf" srcId="{A384768E-CF62-473A-B13D-762605B2E8B6}" destId="{5EBE72E7-C82D-4583-BF2F-FCEF1276A222}" srcOrd="1" destOrd="0" presId="urn:microsoft.com/office/officeart/2008/layout/BendingPictureCaption"/>
    <dgm:cxn modelId="{9C6881E9-10E3-47D8-80B4-176EABB03DC2}" type="presParOf" srcId="{E6822354-28AD-4D5B-A004-3D7775C0716F}" destId="{6F039484-0F32-4611-A225-DF08C13E63F7}" srcOrd="1" destOrd="0" presId="urn:microsoft.com/office/officeart/2008/layout/BendingPictureCaption"/>
    <dgm:cxn modelId="{F3E51DD6-C694-46E2-AB56-FE2A4839B8C6}" type="presParOf" srcId="{E6822354-28AD-4D5B-A004-3D7775C0716F}" destId="{B98DEE8A-F4F7-45C3-A9AB-11629A8BCE43}" srcOrd="2" destOrd="0" presId="urn:microsoft.com/office/officeart/2008/layout/BendingPictureCaption"/>
    <dgm:cxn modelId="{3076C82F-E2FC-4200-959E-9D99B94378F2}" type="presParOf" srcId="{B98DEE8A-F4F7-45C3-A9AB-11629A8BCE43}" destId="{5C7572A7-78B2-4A12-B47C-24A9FCC7833F}" srcOrd="0" destOrd="0" presId="urn:microsoft.com/office/officeart/2008/layout/BendingPictureCaption"/>
    <dgm:cxn modelId="{AEC054C7-0D6E-4CBD-8DF7-AE3584D04536}" type="presParOf" srcId="{B98DEE8A-F4F7-45C3-A9AB-11629A8BCE43}" destId="{AC8019AF-608E-4406-9967-B7077FCCD3DB}" srcOrd="1" destOrd="0" presId="urn:microsoft.com/office/officeart/2008/layout/BendingPictureCaption"/>
    <dgm:cxn modelId="{944859F3-267C-4B4D-88E4-2442E4761F1A}" type="presParOf" srcId="{E6822354-28AD-4D5B-A004-3D7775C0716F}" destId="{B9DB3A3D-1521-4E1D-87EB-BB253C89F959}" srcOrd="3" destOrd="0" presId="urn:microsoft.com/office/officeart/2008/layout/BendingPictureCaption"/>
    <dgm:cxn modelId="{503F53CA-F959-4553-BE08-8F2CD559ECCD}" type="presParOf" srcId="{E6822354-28AD-4D5B-A004-3D7775C0716F}" destId="{A2156DA4-32AB-435B-A4DF-AC3DBB6A3812}" srcOrd="4" destOrd="0" presId="urn:microsoft.com/office/officeart/2008/layout/BendingPictureCaption"/>
    <dgm:cxn modelId="{F4D628C3-5CD6-47A5-8005-8BBB056EB457}" type="presParOf" srcId="{A2156DA4-32AB-435B-A4DF-AC3DBB6A3812}" destId="{93D5A33A-E3DE-42AD-9054-F27A4A7ADC49}" srcOrd="0" destOrd="0" presId="urn:microsoft.com/office/officeart/2008/layout/BendingPictureCaption"/>
    <dgm:cxn modelId="{B29194C7-6A8A-4A9F-8DF0-511B65B6EAD1}" type="presParOf" srcId="{A2156DA4-32AB-435B-A4DF-AC3DBB6A3812}" destId="{F887F200-4FFD-4F40-AB2D-4204DED8FF0F}" srcOrd="1" destOrd="0" presId="urn:microsoft.com/office/officeart/2008/layout/BendingPictureCaption"/>
    <dgm:cxn modelId="{AB6772C3-EAA4-4E15-8F8C-B29C47609851}" type="presParOf" srcId="{E6822354-28AD-4D5B-A004-3D7775C0716F}" destId="{8AB37D5E-FFB8-4703-96B3-2D00E2353E2A}" srcOrd="5" destOrd="0" presId="urn:microsoft.com/office/officeart/2008/layout/BendingPictureCaption"/>
    <dgm:cxn modelId="{E163EF56-CB98-45F9-AC29-2A548067E159}" type="presParOf" srcId="{E6822354-28AD-4D5B-A004-3D7775C0716F}" destId="{0FBF2204-626E-4038-84A5-0472949C54A3}" srcOrd="6" destOrd="0" presId="urn:microsoft.com/office/officeart/2008/layout/BendingPictureCaption"/>
    <dgm:cxn modelId="{3965C7BD-1658-413A-962E-FFD446C79F78}" type="presParOf" srcId="{0FBF2204-626E-4038-84A5-0472949C54A3}" destId="{DCC41112-2013-4DCF-B3D8-4DFFDB8E07FC}" srcOrd="0" destOrd="0" presId="urn:microsoft.com/office/officeart/2008/layout/BendingPictureCaption"/>
    <dgm:cxn modelId="{41F35ED2-4B4D-496A-9D1F-DDB963C71CF9}" type="presParOf" srcId="{0FBF2204-626E-4038-84A5-0472949C54A3}" destId="{411A3D89-0045-41A7-8090-0AEE3D0E7E7F}" srcOrd="1" destOrd="0" presId="urn:microsoft.com/office/officeart/2008/layout/BendingPictureCaption"/>
    <dgm:cxn modelId="{DD34AA2E-B922-46B0-A41F-227BBB8ED77F}" type="presParOf" srcId="{E6822354-28AD-4D5B-A004-3D7775C0716F}" destId="{515129E3-8A0D-46A3-8BDF-5265891F4192}" srcOrd="7" destOrd="0" presId="urn:microsoft.com/office/officeart/2008/layout/BendingPictureCaption"/>
    <dgm:cxn modelId="{EE621B38-E524-4ADD-BCC3-2A103CE86987}" type="presParOf" srcId="{E6822354-28AD-4D5B-A004-3D7775C0716F}" destId="{4B74471C-40D0-4A6D-80A3-9BAF9F332F00}" srcOrd="8" destOrd="0" presId="urn:microsoft.com/office/officeart/2008/layout/BendingPictureCaption"/>
    <dgm:cxn modelId="{B2D3D7E8-207B-4AEC-B017-726FFA415BE8}" type="presParOf" srcId="{4B74471C-40D0-4A6D-80A3-9BAF9F332F00}" destId="{59A9B843-F982-40AA-83E4-8E51B6456A91}" srcOrd="0" destOrd="0" presId="urn:microsoft.com/office/officeart/2008/layout/BendingPictureCaption"/>
    <dgm:cxn modelId="{46BAB1FF-D90A-48F9-9721-C1FC8F4FA666}" type="presParOf" srcId="{4B74471C-40D0-4A6D-80A3-9BAF9F332F00}" destId="{AFF1C1F9-5C1F-494B-A1CF-657608CA9FF4}" srcOrd="1" destOrd="0" presId="urn:microsoft.com/office/officeart/2008/layout/BendingPictureCaption"/>
    <dgm:cxn modelId="{D5D90820-9900-4A91-845A-816BC6DA4D10}" type="presParOf" srcId="{E6822354-28AD-4D5B-A004-3D7775C0716F}" destId="{6CA0C653-3358-47C5-9D5A-824D1EE5F36D}" srcOrd="9" destOrd="0" presId="urn:microsoft.com/office/officeart/2008/layout/BendingPictureCaption"/>
    <dgm:cxn modelId="{6E72CF5C-78D3-4B0B-B25D-D006101A8D65}" type="presParOf" srcId="{E6822354-28AD-4D5B-A004-3D7775C0716F}" destId="{199BA15A-A3EC-42C0-8B9C-845B2A2B5153}" srcOrd="10" destOrd="0" presId="urn:microsoft.com/office/officeart/2008/layout/BendingPictureCaption"/>
    <dgm:cxn modelId="{76B292F4-E54B-41CC-81EA-1148E7FEBAC2}" type="presParOf" srcId="{199BA15A-A3EC-42C0-8B9C-845B2A2B5153}" destId="{9DC7AA06-C515-4462-B4DF-3CDFED94BC1A}" srcOrd="0" destOrd="0" presId="urn:microsoft.com/office/officeart/2008/layout/BendingPictureCaption"/>
    <dgm:cxn modelId="{49A962E9-F5D8-4E0C-8B47-1A750C7B8A81}" type="presParOf" srcId="{199BA15A-A3EC-42C0-8B9C-845B2A2B5153}" destId="{3A4085FD-9409-441E-A708-61F72801950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80E75E-7804-4C0C-B5F4-BC902AAC5DBE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CEF5A66B-2ED5-4CE2-89D8-C2805A3E5E8C}">
      <dgm:prSet phldrT="[Text]"/>
      <dgm:spPr/>
      <dgm:t>
        <a:bodyPr/>
        <a:lstStyle/>
        <a:p>
          <a:r>
            <a:rPr lang="cs-CZ" dirty="0" smtClean="0"/>
            <a:t>Pozitivní reakce-vozík </a:t>
          </a:r>
          <a:endParaRPr lang="cs-CZ" dirty="0"/>
        </a:p>
      </dgm:t>
    </dgm:pt>
    <dgm:pt modelId="{CC045257-C6A6-46B7-8A4B-EB843A4C9597}" type="parTrans" cxnId="{54984C61-FC3D-4E60-A02C-DFE23D85D5CA}">
      <dgm:prSet/>
      <dgm:spPr/>
      <dgm:t>
        <a:bodyPr/>
        <a:lstStyle/>
        <a:p>
          <a:endParaRPr lang="cs-CZ"/>
        </a:p>
      </dgm:t>
    </dgm:pt>
    <dgm:pt modelId="{DC9D42B4-D305-4B38-A6C2-C8178A0B1282}" type="sibTrans" cxnId="{54984C61-FC3D-4E60-A02C-DFE23D85D5CA}">
      <dgm:prSet/>
      <dgm:spPr/>
      <dgm:t>
        <a:bodyPr/>
        <a:lstStyle/>
        <a:p>
          <a:endParaRPr lang="cs-CZ"/>
        </a:p>
      </dgm:t>
    </dgm:pt>
    <dgm:pt modelId="{09E76DF6-A1EE-4DB9-B4F9-2C647959EF91}">
      <dgm:prSet phldrT="[Text]"/>
      <dgm:spPr/>
      <dgm:t>
        <a:bodyPr/>
        <a:lstStyle/>
        <a:p>
          <a:r>
            <a:rPr lang="cs-CZ" dirty="0" smtClean="0"/>
            <a:t>Pozitivní reakce-umyvadlo </a:t>
          </a:r>
          <a:endParaRPr lang="cs-CZ" dirty="0"/>
        </a:p>
      </dgm:t>
    </dgm:pt>
    <dgm:pt modelId="{111AAFEB-3D53-4F48-979E-EF78B6E7F089}" type="parTrans" cxnId="{1D14F85A-9A3B-4777-8D8F-3AFD471D25D1}">
      <dgm:prSet/>
      <dgm:spPr/>
      <dgm:t>
        <a:bodyPr/>
        <a:lstStyle/>
        <a:p>
          <a:endParaRPr lang="cs-CZ"/>
        </a:p>
      </dgm:t>
    </dgm:pt>
    <dgm:pt modelId="{4AE004C5-A8C2-4616-8257-EE3545C31BAB}" type="sibTrans" cxnId="{1D14F85A-9A3B-4777-8D8F-3AFD471D25D1}">
      <dgm:prSet/>
      <dgm:spPr/>
      <dgm:t>
        <a:bodyPr/>
        <a:lstStyle/>
        <a:p>
          <a:endParaRPr lang="cs-CZ"/>
        </a:p>
      </dgm:t>
    </dgm:pt>
    <dgm:pt modelId="{584903D0-2941-4E96-88A0-ED06AD38CFA0}">
      <dgm:prSet phldrT="[Text]"/>
      <dgm:spPr/>
      <dgm:t>
        <a:bodyPr/>
        <a:lstStyle/>
        <a:p>
          <a:r>
            <a:rPr lang="cs-CZ" dirty="0" smtClean="0"/>
            <a:t>Pozitivní reakce-sítko </a:t>
          </a:r>
          <a:endParaRPr lang="cs-CZ" dirty="0"/>
        </a:p>
      </dgm:t>
    </dgm:pt>
    <dgm:pt modelId="{D9EB436D-8396-4C71-ABFA-0BE489C45990}" type="parTrans" cxnId="{51EA1E66-B004-4486-B0F1-F861DE77255A}">
      <dgm:prSet/>
      <dgm:spPr/>
      <dgm:t>
        <a:bodyPr/>
        <a:lstStyle/>
        <a:p>
          <a:endParaRPr lang="cs-CZ"/>
        </a:p>
      </dgm:t>
    </dgm:pt>
    <dgm:pt modelId="{DD80F036-828C-40B0-8164-8BDE8925B2BF}" type="sibTrans" cxnId="{51EA1E66-B004-4486-B0F1-F861DE77255A}">
      <dgm:prSet/>
      <dgm:spPr/>
      <dgm:t>
        <a:bodyPr/>
        <a:lstStyle/>
        <a:p>
          <a:endParaRPr lang="cs-CZ"/>
        </a:p>
      </dgm:t>
    </dgm:pt>
    <dgm:pt modelId="{837E98D0-69F7-4857-A40B-D85FBBB33D90}">
      <dgm:prSet phldrT="[Text]"/>
      <dgm:spPr/>
      <dgm:t>
        <a:bodyPr/>
        <a:lstStyle/>
        <a:p>
          <a:r>
            <a:rPr lang="cs-CZ" dirty="0" smtClean="0"/>
            <a:t>Pozitivní reakce-uzávěr vody </a:t>
          </a:r>
          <a:endParaRPr lang="cs-CZ" dirty="0"/>
        </a:p>
      </dgm:t>
    </dgm:pt>
    <dgm:pt modelId="{252704BB-B112-4ABB-B03E-D543D47EE255}" type="parTrans" cxnId="{0930F956-0626-4289-8C57-138E027A8A54}">
      <dgm:prSet/>
      <dgm:spPr/>
      <dgm:t>
        <a:bodyPr/>
        <a:lstStyle/>
        <a:p>
          <a:endParaRPr lang="cs-CZ"/>
        </a:p>
      </dgm:t>
    </dgm:pt>
    <dgm:pt modelId="{C1881535-7336-44B3-A82C-13043F2262C3}" type="sibTrans" cxnId="{0930F956-0626-4289-8C57-138E027A8A54}">
      <dgm:prSet/>
      <dgm:spPr/>
      <dgm:t>
        <a:bodyPr/>
        <a:lstStyle/>
        <a:p>
          <a:endParaRPr lang="cs-CZ"/>
        </a:p>
      </dgm:t>
    </dgm:pt>
    <dgm:pt modelId="{00C1AA27-EA97-4B1F-8441-FAC577547E60}">
      <dgm:prSet phldrT="[Text]"/>
      <dgm:spPr/>
      <dgm:t>
        <a:bodyPr/>
        <a:lstStyle/>
        <a:p>
          <a:r>
            <a:rPr lang="cs-CZ" dirty="0" smtClean="0"/>
            <a:t>Pozitivní reakce-lehátko </a:t>
          </a:r>
          <a:endParaRPr lang="cs-CZ" dirty="0"/>
        </a:p>
      </dgm:t>
    </dgm:pt>
    <dgm:pt modelId="{3EC34B9B-7F7D-4A41-A98C-14D64CA96DEE}" type="parTrans" cxnId="{E745608B-55AD-431E-A9A8-AD44D7C86666}">
      <dgm:prSet/>
      <dgm:spPr/>
      <dgm:t>
        <a:bodyPr/>
        <a:lstStyle/>
        <a:p>
          <a:endParaRPr lang="cs-CZ"/>
        </a:p>
      </dgm:t>
    </dgm:pt>
    <dgm:pt modelId="{68859593-FFBB-4861-8382-5B61C612BF3C}" type="sibTrans" cxnId="{E745608B-55AD-431E-A9A8-AD44D7C86666}">
      <dgm:prSet/>
      <dgm:spPr/>
      <dgm:t>
        <a:bodyPr/>
        <a:lstStyle/>
        <a:p>
          <a:endParaRPr lang="cs-CZ"/>
        </a:p>
      </dgm:t>
    </dgm:pt>
    <dgm:pt modelId="{B5906143-712D-42DC-9F56-D628E3462F84}">
      <dgm:prSet phldrT="[Text]"/>
      <dgm:spPr/>
      <dgm:t>
        <a:bodyPr/>
        <a:lstStyle/>
        <a:p>
          <a:r>
            <a:rPr lang="cs-CZ" dirty="0" smtClean="0"/>
            <a:t>Pozitivní reakce-podlaha </a:t>
          </a:r>
          <a:endParaRPr lang="cs-CZ" dirty="0"/>
        </a:p>
      </dgm:t>
    </dgm:pt>
    <dgm:pt modelId="{C04CAC02-28AE-4564-8D06-D334F9476F55}" type="parTrans" cxnId="{F0164046-378F-4984-9E66-06916F005625}">
      <dgm:prSet/>
      <dgm:spPr/>
      <dgm:t>
        <a:bodyPr/>
        <a:lstStyle/>
        <a:p>
          <a:endParaRPr lang="cs-CZ"/>
        </a:p>
      </dgm:t>
    </dgm:pt>
    <dgm:pt modelId="{BBEAE90F-6062-4192-8B39-9CE622A0B672}" type="sibTrans" cxnId="{F0164046-378F-4984-9E66-06916F005625}">
      <dgm:prSet/>
      <dgm:spPr/>
      <dgm:t>
        <a:bodyPr/>
        <a:lstStyle/>
        <a:p>
          <a:endParaRPr lang="cs-CZ"/>
        </a:p>
      </dgm:t>
    </dgm:pt>
    <dgm:pt modelId="{DDEE96FB-4ADF-4929-89D2-338C4BB15A94}" type="pres">
      <dgm:prSet presAssocID="{F180E75E-7804-4C0C-B5F4-BC902AAC5DBE}" presName="diagram" presStyleCnt="0">
        <dgm:presLayoutVars>
          <dgm:dir/>
        </dgm:presLayoutVars>
      </dgm:prSet>
      <dgm:spPr/>
    </dgm:pt>
    <dgm:pt modelId="{914D4A8F-DBF2-4A4F-9BB4-FA957BFFF785}" type="pres">
      <dgm:prSet presAssocID="{CEF5A66B-2ED5-4CE2-89D8-C2805A3E5E8C}" presName="composite" presStyleCnt="0"/>
      <dgm:spPr/>
    </dgm:pt>
    <dgm:pt modelId="{2553CFCD-F6B8-47A5-888F-DC1B4928CBC6}" type="pres">
      <dgm:prSet presAssocID="{CEF5A66B-2ED5-4CE2-89D8-C2805A3E5E8C}" presName="Image" presStyleLbl="bgShp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cs-CZ"/>
        </a:p>
      </dgm:t>
    </dgm:pt>
    <dgm:pt modelId="{52834F6A-E117-4EF0-8FDB-897B69430B99}" type="pres">
      <dgm:prSet presAssocID="{CEF5A66B-2ED5-4CE2-89D8-C2805A3E5E8C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52520F-5A73-4B8A-8CC4-502D956D5FBC}" type="pres">
      <dgm:prSet presAssocID="{DC9D42B4-D305-4B38-A6C2-C8178A0B1282}" presName="sibTrans" presStyleCnt="0"/>
      <dgm:spPr/>
    </dgm:pt>
    <dgm:pt modelId="{D146EAE5-AA39-4ED4-9496-6A2BCD1B16A0}" type="pres">
      <dgm:prSet presAssocID="{09E76DF6-A1EE-4DB9-B4F9-2C647959EF91}" presName="composite" presStyleCnt="0"/>
      <dgm:spPr/>
    </dgm:pt>
    <dgm:pt modelId="{FF33CE4D-C86B-4A87-B73F-83E9FC63B595}" type="pres">
      <dgm:prSet presAssocID="{09E76DF6-A1EE-4DB9-B4F9-2C647959EF91}" presName="Image" presStyleLbl="bgShp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DDCDB944-A3DE-4921-9CB1-6DFB1A059CF6}" type="pres">
      <dgm:prSet presAssocID="{09E76DF6-A1EE-4DB9-B4F9-2C647959EF91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0E61DB-77FB-419C-9191-E5670CC111F1}" type="pres">
      <dgm:prSet presAssocID="{4AE004C5-A8C2-4616-8257-EE3545C31BAB}" presName="sibTrans" presStyleCnt="0"/>
      <dgm:spPr/>
    </dgm:pt>
    <dgm:pt modelId="{9709D392-81D2-4B95-ABEC-BBB4B626B403}" type="pres">
      <dgm:prSet presAssocID="{584903D0-2941-4E96-88A0-ED06AD38CFA0}" presName="composite" presStyleCnt="0"/>
      <dgm:spPr/>
    </dgm:pt>
    <dgm:pt modelId="{DC16EA9C-4B16-484D-9BF4-06A5C5B7050F}" type="pres">
      <dgm:prSet presAssocID="{584903D0-2941-4E96-88A0-ED06AD38CFA0}" presName="Image" presStyleLbl="bgShp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4FBBB7D1-8FB5-4448-A0E2-B72E51521164}" type="pres">
      <dgm:prSet presAssocID="{584903D0-2941-4E96-88A0-ED06AD38CFA0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ED0933-2749-4905-A711-A7947DA18D56}" type="pres">
      <dgm:prSet presAssocID="{DD80F036-828C-40B0-8164-8BDE8925B2BF}" presName="sibTrans" presStyleCnt="0"/>
      <dgm:spPr/>
    </dgm:pt>
    <dgm:pt modelId="{D4BC4179-5D5F-44C7-9160-D1F61A1CA381}" type="pres">
      <dgm:prSet presAssocID="{837E98D0-69F7-4857-A40B-D85FBBB33D90}" presName="composite" presStyleCnt="0"/>
      <dgm:spPr/>
    </dgm:pt>
    <dgm:pt modelId="{15615BCC-36F7-4E4E-AF59-3978E111C43A}" type="pres">
      <dgm:prSet presAssocID="{837E98D0-69F7-4857-A40B-D85FBBB33D90}" presName="Image" presStyleLbl="bgShp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047EE3A7-C805-4991-B758-FB22A96031D4}" type="pres">
      <dgm:prSet presAssocID="{837E98D0-69F7-4857-A40B-D85FBBB33D90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1D5DA3-C47E-44D6-9926-692B0F7DC203}" type="pres">
      <dgm:prSet presAssocID="{C1881535-7336-44B3-A82C-13043F2262C3}" presName="sibTrans" presStyleCnt="0"/>
      <dgm:spPr/>
    </dgm:pt>
    <dgm:pt modelId="{C9455CDD-0028-4C8F-8FBD-34DB8BFF64B5}" type="pres">
      <dgm:prSet presAssocID="{00C1AA27-EA97-4B1F-8441-FAC577547E60}" presName="composite" presStyleCnt="0"/>
      <dgm:spPr/>
    </dgm:pt>
    <dgm:pt modelId="{90CB7D92-FF8A-4A5B-87F3-51D718131C55}" type="pres">
      <dgm:prSet presAssocID="{00C1AA27-EA97-4B1F-8441-FAC577547E60}" presName="Image" presStyleLbl="bgShp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19D51269-64AD-43F3-A587-016B8607B5D8}" type="pres">
      <dgm:prSet presAssocID="{00C1AA27-EA97-4B1F-8441-FAC577547E60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2BA6D5-2F8B-4B23-830C-E2F56FD94BB8}" type="pres">
      <dgm:prSet presAssocID="{68859593-FFBB-4861-8382-5B61C612BF3C}" presName="sibTrans" presStyleCnt="0"/>
      <dgm:spPr/>
    </dgm:pt>
    <dgm:pt modelId="{9CA6698E-B2E8-4D42-88FE-F4943CE157BF}" type="pres">
      <dgm:prSet presAssocID="{B5906143-712D-42DC-9F56-D628E3462F84}" presName="composite" presStyleCnt="0"/>
      <dgm:spPr/>
    </dgm:pt>
    <dgm:pt modelId="{C8FB202C-A6D4-45AF-9902-D6ED9BA5E566}" type="pres">
      <dgm:prSet presAssocID="{B5906143-712D-42DC-9F56-D628E3462F84}" presName="Image" presStyleLbl="bgShp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4D7C593C-7D5F-4561-A533-1163E6C38159}" type="pres">
      <dgm:prSet presAssocID="{B5906143-712D-42DC-9F56-D628E3462F84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F20B2E5-339F-4CB2-947C-C723A9D456E1}" type="presOf" srcId="{00C1AA27-EA97-4B1F-8441-FAC577547E60}" destId="{19D51269-64AD-43F3-A587-016B8607B5D8}" srcOrd="0" destOrd="0" presId="urn:microsoft.com/office/officeart/2008/layout/BendingPictureCaption"/>
    <dgm:cxn modelId="{51EA1E66-B004-4486-B0F1-F861DE77255A}" srcId="{F180E75E-7804-4C0C-B5F4-BC902AAC5DBE}" destId="{584903D0-2941-4E96-88A0-ED06AD38CFA0}" srcOrd="2" destOrd="0" parTransId="{D9EB436D-8396-4C71-ABFA-0BE489C45990}" sibTransId="{DD80F036-828C-40B0-8164-8BDE8925B2BF}"/>
    <dgm:cxn modelId="{E745608B-55AD-431E-A9A8-AD44D7C86666}" srcId="{F180E75E-7804-4C0C-B5F4-BC902AAC5DBE}" destId="{00C1AA27-EA97-4B1F-8441-FAC577547E60}" srcOrd="4" destOrd="0" parTransId="{3EC34B9B-7F7D-4A41-A98C-14D64CA96DEE}" sibTransId="{68859593-FFBB-4861-8382-5B61C612BF3C}"/>
    <dgm:cxn modelId="{73EAFC31-387E-4FB2-B3B7-519BB349E77C}" type="presOf" srcId="{CEF5A66B-2ED5-4CE2-89D8-C2805A3E5E8C}" destId="{52834F6A-E117-4EF0-8FDB-897B69430B99}" srcOrd="0" destOrd="0" presId="urn:microsoft.com/office/officeart/2008/layout/BendingPictureCaption"/>
    <dgm:cxn modelId="{54984C61-FC3D-4E60-A02C-DFE23D85D5CA}" srcId="{F180E75E-7804-4C0C-B5F4-BC902AAC5DBE}" destId="{CEF5A66B-2ED5-4CE2-89D8-C2805A3E5E8C}" srcOrd="0" destOrd="0" parTransId="{CC045257-C6A6-46B7-8A4B-EB843A4C9597}" sibTransId="{DC9D42B4-D305-4B38-A6C2-C8178A0B1282}"/>
    <dgm:cxn modelId="{0930F956-0626-4289-8C57-138E027A8A54}" srcId="{F180E75E-7804-4C0C-B5F4-BC902AAC5DBE}" destId="{837E98D0-69F7-4857-A40B-D85FBBB33D90}" srcOrd="3" destOrd="0" parTransId="{252704BB-B112-4ABB-B03E-D543D47EE255}" sibTransId="{C1881535-7336-44B3-A82C-13043F2262C3}"/>
    <dgm:cxn modelId="{0CF16CE6-A331-4790-A5DE-6745A80D67DE}" type="presOf" srcId="{F180E75E-7804-4C0C-B5F4-BC902AAC5DBE}" destId="{DDEE96FB-4ADF-4929-89D2-338C4BB15A94}" srcOrd="0" destOrd="0" presId="urn:microsoft.com/office/officeart/2008/layout/BendingPictureCaption"/>
    <dgm:cxn modelId="{7F90E312-A65D-40F0-ACBF-A7E21FA375B5}" type="presOf" srcId="{09E76DF6-A1EE-4DB9-B4F9-2C647959EF91}" destId="{DDCDB944-A3DE-4921-9CB1-6DFB1A059CF6}" srcOrd="0" destOrd="0" presId="urn:microsoft.com/office/officeart/2008/layout/BendingPictureCaption"/>
    <dgm:cxn modelId="{F0164046-378F-4984-9E66-06916F005625}" srcId="{F180E75E-7804-4C0C-B5F4-BC902AAC5DBE}" destId="{B5906143-712D-42DC-9F56-D628E3462F84}" srcOrd="5" destOrd="0" parTransId="{C04CAC02-28AE-4564-8D06-D334F9476F55}" sibTransId="{BBEAE90F-6062-4192-8B39-9CE622A0B672}"/>
    <dgm:cxn modelId="{719E5C24-5553-4814-9663-48F6062F412A}" type="presOf" srcId="{584903D0-2941-4E96-88A0-ED06AD38CFA0}" destId="{4FBBB7D1-8FB5-4448-A0E2-B72E51521164}" srcOrd="0" destOrd="0" presId="urn:microsoft.com/office/officeart/2008/layout/BendingPictureCaption"/>
    <dgm:cxn modelId="{1D14F85A-9A3B-4777-8D8F-3AFD471D25D1}" srcId="{F180E75E-7804-4C0C-B5F4-BC902AAC5DBE}" destId="{09E76DF6-A1EE-4DB9-B4F9-2C647959EF91}" srcOrd="1" destOrd="0" parTransId="{111AAFEB-3D53-4F48-979E-EF78B6E7F089}" sibTransId="{4AE004C5-A8C2-4616-8257-EE3545C31BAB}"/>
    <dgm:cxn modelId="{39E508FA-99C4-4997-9408-2F7BD1BD2410}" type="presOf" srcId="{B5906143-712D-42DC-9F56-D628E3462F84}" destId="{4D7C593C-7D5F-4561-A533-1163E6C38159}" srcOrd="0" destOrd="0" presId="urn:microsoft.com/office/officeart/2008/layout/BendingPictureCaption"/>
    <dgm:cxn modelId="{FF736091-6963-4413-A88C-9BE911B0D847}" type="presOf" srcId="{837E98D0-69F7-4857-A40B-D85FBBB33D90}" destId="{047EE3A7-C805-4991-B758-FB22A96031D4}" srcOrd="0" destOrd="0" presId="urn:microsoft.com/office/officeart/2008/layout/BendingPictureCaption"/>
    <dgm:cxn modelId="{DCBF9AC7-D02D-49B5-8243-4310679AB85E}" type="presParOf" srcId="{DDEE96FB-4ADF-4929-89D2-338C4BB15A94}" destId="{914D4A8F-DBF2-4A4F-9BB4-FA957BFFF785}" srcOrd="0" destOrd="0" presId="urn:microsoft.com/office/officeart/2008/layout/BendingPictureCaption"/>
    <dgm:cxn modelId="{ECE66BFA-FADF-452B-8297-E2D060ECEE07}" type="presParOf" srcId="{914D4A8F-DBF2-4A4F-9BB4-FA957BFFF785}" destId="{2553CFCD-F6B8-47A5-888F-DC1B4928CBC6}" srcOrd="0" destOrd="0" presId="urn:microsoft.com/office/officeart/2008/layout/BendingPictureCaption"/>
    <dgm:cxn modelId="{3C287478-EFF3-4EBC-95C8-97EB925625C0}" type="presParOf" srcId="{914D4A8F-DBF2-4A4F-9BB4-FA957BFFF785}" destId="{52834F6A-E117-4EF0-8FDB-897B69430B99}" srcOrd="1" destOrd="0" presId="urn:microsoft.com/office/officeart/2008/layout/BendingPictureCaption"/>
    <dgm:cxn modelId="{308B2EDC-B303-4E67-87B2-EFF03825A1D3}" type="presParOf" srcId="{DDEE96FB-4ADF-4929-89D2-338C4BB15A94}" destId="{E252520F-5A73-4B8A-8CC4-502D956D5FBC}" srcOrd="1" destOrd="0" presId="urn:microsoft.com/office/officeart/2008/layout/BendingPictureCaption"/>
    <dgm:cxn modelId="{560562CC-B144-4496-B71E-D6DEE4215D33}" type="presParOf" srcId="{DDEE96FB-4ADF-4929-89D2-338C4BB15A94}" destId="{D146EAE5-AA39-4ED4-9496-6A2BCD1B16A0}" srcOrd="2" destOrd="0" presId="urn:microsoft.com/office/officeart/2008/layout/BendingPictureCaption"/>
    <dgm:cxn modelId="{D00EDD32-5F0B-49D7-ACC0-5B1E0B9F5501}" type="presParOf" srcId="{D146EAE5-AA39-4ED4-9496-6A2BCD1B16A0}" destId="{FF33CE4D-C86B-4A87-B73F-83E9FC63B595}" srcOrd="0" destOrd="0" presId="urn:microsoft.com/office/officeart/2008/layout/BendingPictureCaption"/>
    <dgm:cxn modelId="{1604601C-413B-464B-B55E-E05BE1E27885}" type="presParOf" srcId="{D146EAE5-AA39-4ED4-9496-6A2BCD1B16A0}" destId="{DDCDB944-A3DE-4921-9CB1-6DFB1A059CF6}" srcOrd="1" destOrd="0" presId="urn:microsoft.com/office/officeart/2008/layout/BendingPictureCaption"/>
    <dgm:cxn modelId="{38D11356-56C1-4DB6-BA59-964807AA0E67}" type="presParOf" srcId="{DDEE96FB-4ADF-4929-89D2-338C4BB15A94}" destId="{770E61DB-77FB-419C-9191-E5670CC111F1}" srcOrd="3" destOrd="0" presId="urn:microsoft.com/office/officeart/2008/layout/BendingPictureCaption"/>
    <dgm:cxn modelId="{BB75CA39-69A6-461F-B823-C141E5A42534}" type="presParOf" srcId="{DDEE96FB-4ADF-4929-89D2-338C4BB15A94}" destId="{9709D392-81D2-4B95-ABEC-BBB4B626B403}" srcOrd="4" destOrd="0" presId="urn:microsoft.com/office/officeart/2008/layout/BendingPictureCaption"/>
    <dgm:cxn modelId="{892A1D61-C702-47E5-81AE-C6535129358E}" type="presParOf" srcId="{9709D392-81D2-4B95-ABEC-BBB4B626B403}" destId="{DC16EA9C-4B16-484D-9BF4-06A5C5B7050F}" srcOrd="0" destOrd="0" presId="urn:microsoft.com/office/officeart/2008/layout/BendingPictureCaption"/>
    <dgm:cxn modelId="{74E7EA56-E685-4660-B30E-AFD334719DD3}" type="presParOf" srcId="{9709D392-81D2-4B95-ABEC-BBB4B626B403}" destId="{4FBBB7D1-8FB5-4448-A0E2-B72E51521164}" srcOrd="1" destOrd="0" presId="urn:microsoft.com/office/officeart/2008/layout/BendingPictureCaption"/>
    <dgm:cxn modelId="{19F0BDA3-C17F-4989-AE33-A604FBC6564C}" type="presParOf" srcId="{DDEE96FB-4ADF-4929-89D2-338C4BB15A94}" destId="{83ED0933-2749-4905-A711-A7947DA18D56}" srcOrd="5" destOrd="0" presId="urn:microsoft.com/office/officeart/2008/layout/BendingPictureCaption"/>
    <dgm:cxn modelId="{3CDE2C0A-ECA5-4B5F-9B11-3E84CE7AE18C}" type="presParOf" srcId="{DDEE96FB-4ADF-4929-89D2-338C4BB15A94}" destId="{D4BC4179-5D5F-44C7-9160-D1F61A1CA381}" srcOrd="6" destOrd="0" presId="urn:microsoft.com/office/officeart/2008/layout/BendingPictureCaption"/>
    <dgm:cxn modelId="{8FD2022C-986C-41C6-A49A-B7FD0B269333}" type="presParOf" srcId="{D4BC4179-5D5F-44C7-9160-D1F61A1CA381}" destId="{15615BCC-36F7-4E4E-AF59-3978E111C43A}" srcOrd="0" destOrd="0" presId="urn:microsoft.com/office/officeart/2008/layout/BendingPictureCaption"/>
    <dgm:cxn modelId="{D56062DE-ABEA-4CF6-95D5-DFA38BD34D81}" type="presParOf" srcId="{D4BC4179-5D5F-44C7-9160-D1F61A1CA381}" destId="{047EE3A7-C805-4991-B758-FB22A96031D4}" srcOrd="1" destOrd="0" presId="urn:microsoft.com/office/officeart/2008/layout/BendingPictureCaption"/>
    <dgm:cxn modelId="{6B5B8D62-78BA-41F7-BCB3-2B31E2597480}" type="presParOf" srcId="{DDEE96FB-4ADF-4929-89D2-338C4BB15A94}" destId="{DF1D5DA3-C47E-44D6-9926-692B0F7DC203}" srcOrd="7" destOrd="0" presId="urn:microsoft.com/office/officeart/2008/layout/BendingPictureCaption"/>
    <dgm:cxn modelId="{10F385AB-EF4D-41C1-9CCC-9081896F0E0F}" type="presParOf" srcId="{DDEE96FB-4ADF-4929-89D2-338C4BB15A94}" destId="{C9455CDD-0028-4C8F-8FBD-34DB8BFF64B5}" srcOrd="8" destOrd="0" presId="urn:microsoft.com/office/officeart/2008/layout/BendingPictureCaption"/>
    <dgm:cxn modelId="{6A41CDC1-6E08-4994-B223-532BA38BDC8D}" type="presParOf" srcId="{C9455CDD-0028-4C8F-8FBD-34DB8BFF64B5}" destId="{90CB7D92-FF8A-4A5B-87F3-51D718131C55}" srcOrd="0" destOrd="0" presId="urn:microsoft.com/office/officeart/2008/layout/BendingPictureCaption"/>
    <dgm:cxn modelId="{6BD6D455-1669-4FA1-A4AC-FE449A27B179}" type="presParOf" srcId="{C9455CDD-0028-4C8F-8FBD-34DB8BFF64B5}" destId="{19D51269-64AD-43F3-A587-016B8607B5D8}" srcOrd="1" destOrd="0" presId="urn:microsoft.com/office/officeart/2008/layout/BendingPictureCaption"/>
    <dgm:cxn modelId="{3893C4A7-B686-4850-8790-9B8397D48FC8}" type="presParOf" srcId="{DDEE96FB-4ADF-4929-89D2-338C4BB15A94}" destId="{4A2BA6D5-2F8B-4B23-830C-E2F56FD94BB8}" srcOrd="9" destOrd="0" presId="urn:microsoft.com/office/officeart/2008/layout/BendingPictureCaption"/>
    <dgm:cxn modelId="{D98D687A-8AEA-4650-9E01-219D6F4DFD7B}" type="presParOf" srcId="{DDEE96FB-4ADF-4929-89D2-338C4BB15A94}" destId="{9CA6698E-B2E8-4D42-88FE-F4943CE157BF}" srcOrd="10" destOrd="0" presId="urn:microsoft.com/office/officeart/2008/layout/BendingPictureCaption"/>
    <dgm:cxn modelId="{7A6FBDF6-077C-4C45-A7B5-A22B69D455B8}" type="presParOf" srcId="{9CA6698E-B2E8-4D42-88FE-F4943CE157BF}" destId="{C8FB202C-A6D4-45AF-9902-D6ED9BA5E566}" srcOrd="0" destOrd="0" presId="urn:microsoft.com/office/officeart/2008/layout/BendingPictureCaption"/>
    <dgm:cxn modelId="{79B2AC05-C348-4FC9-9C2B-35954AABD8C1}" type="presParOf" srcId="{9CA6698E-B2E8-4D42-88FE-F4943CE157BF}" destId="{4D7C593C-7D5F-4561-A533-1163E6C3815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8D412-BB51-4971-AC29-6A457FFC2EC7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E365798-DCF0-487F-A076-E70707B3D889}">
      <dgm:prSet/>
      <dgm:spPr>
        <a:solidFill>
          <a:srgbClr val="AEC539"/>
        </a:solidFill>
      </dgm:spPr>
      <dgm:t>
        <a:bodyPr/>
        <a:lstStyle/>
        <a:p>
          <a:pPr rtl="0"/>
          <a:r>
            <a:rPr lang="en-US" noProof="0" dirty="0" smtClean="0">
              <a:solidFill>
                <a:schemeClr val="tx1">
                  <a:lumMod val="85000"/>
                  <a:lumOff val="15000"/>
                </a:schemeClr>
              </a:solidFill>
            </a:rPr>
            <a:t>CIP </a:t>
          </a:r>
          <a:r>
            <a:rPr lang="cs-CZ" noProof="0" dirty="0" smtClean="0">
              <a:solidFill>
                <a:schemeClr val="tx1">
                  <a:lumMod val="85000"/>
                  <a:lumOff val="15000"/>
                </a:schemeClr>
              </a:solidFill>
            </a:rPr>
            <a:t>s</a:t>
          </a:r>
          <a:r>
            <a:rPr lang="en-US" noProof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yst</a:t>
          </a:r>
          <a:r>
            <a:rPr lang="cs-CZ" noProof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émy</a:t>
          </a:r>
          <a:endParaRPr lang="en-US" noProof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8B2295E-6FFD-49BE-ABFA-6B7688CF9458}" type="parTrans" cxnId="{72477959-F449-4C5A-8D68-602A93F9ECBB}">
      <dgm:prSet/>
      <dgm:spPr/>
      <dgm:t>
        <a:bodyPr/>
        <a:lstStyle/>
        <a:p>
          <a:endParaRPr lang="en-US" noProof="0" dirty="0"/>
        </a:p>
      </dgm:t>
    </dgm:pt>
    <dgm:pt modelId="{E92546C0-1A47-42FD-B80E-BE94DF29596E}" type="sibTrans" cxnId="{72477959-F449-4C5A-8D68-602A93F9ECBB}">
      <dgm:prSet/>
      <dgm:spPr/>
      <dgm:t>
        <a:bodyPr/>
        <a:lstStyle/>
        <a:p>
          <a:endParaRPr lang="en-US" noProof="0" dirty="0"/>
        </a:p>
      </dgm:t>
    </dgm:pt>
    <dgm:pt modelId="{8B03C919-DDFB-486F-93B2-039D346D3313}">
      <dgm:prSet/>
      <dgm:spPr/>
      <dgm:t>
        <a:bodyPr/>
        <a:lstStyle/>
        <a:p>
          <a:pPr rtl="0"/>
          <a:r>
            <a:rPr lang="cs-CZ" noProof="0" dirty="0" smtClean="0"/>
            <a:t>Otevřené systémy</a:t>
          </a:r>
          <a:endParaRPr lang="en-US" noProof="0" dirty="0"/>
        </a:p>
      </dgm:t>
    </dgm:pt>
    <dgm:pt modelId="{21EC6503-C8DC-4108-BDE1-2294BB163E47}" type="parTrans" cxnId="{B93809A5-F799-486E-A5F2-B604179EB17F}">
      <dgm:prSet/>
      <dgm:spPr/>
      <dgm:t>
        <a:bodyPr/>
        <a:lstStyle/>
        <a:p>
          <a:endParaRPr lang="en-US" noProof="0" dirty="0"/>
        </a:p>
      </dgm:t>
    </dgm:pt>
    <dgm:pt modelId="{7B9D9D05-DC05-4785-93B1-369EEE4ECED0}" type="sibTrans" cxnId="{B93809A5-F799-486E-A5F2-B604179EB17F}">
      <dgm:prSet/>
      <dgm:spPr/>
      <dgm:t>
        <a:bodyPr/>
        <a:lstStyle/>
        <a:p>
          <a:endParaRPr lang="en-US" noProof="0" dirty="0"/>
        </a:p>
      </dgm:t>
    </dgm:pt>
    <dgm:pt modelId="{A10B7AE6-8B22-4E52-90B1-ADD9FD6DFDDE}" type="pres">
      <dgm:prSet presAssocID="{89B8D412-BB51-4971-AC29-6A457FFC2E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5486D71-4955-4803-A8CD-FB387210A493}" type="pres">
      <dgm:prSet presAssocID="{0E365798-DCF0-487F-A076-E70707B3D889}" presName="hierRoot1" presStyleCnt="0">
        <dgm:presLayoutVars>
          <dgm:hierBranch val="init"/>
        </dgm:presLayoutVars>
      </dgm:prSet>
      <dgm:spPr/>
    </dgm:pt>
    <dgm:pt modelId="{E63FA26D-6D3C-4B13-848A-72C9324865CD}" type="pres">
      <dgm:prSet presAssocID="{0E365798-DCF0-487F-A076-E70707B3D889}" presName="rootComposite1" presStyleCnt="0"/>
      <dgm:spPr/>
    </dgm:pt>
    <dgm:pt modelId="{69318D00-FB59-42EC-82AE-A9B6F210CD95}" type="pres">
      <dgm:prSet presAssocID="{0E365798-DCF0-487F-A076-E70707B3D889}" presName="rootText1" presStyleLbl="node0" presStyleIdx="0" presStyleCnt="1" custScaleY="103869" custLinFactY="40907" custLinFactNeighborX="-79185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66C41F4-7C7F-4AB1-BA1F-B0599985BCE6}" type="pres">
      <dgm:prSet presAssocID="{0E365798-DCF0-487F-A076-E70707B3D889}" presName="rootConnector1" presStyleLbl="node1" presStyleIdx="0" presStyleCnt="0"/>
      <dgm:spPr/>
      <dgm:t>
        <a:bodyPr/>
        <a:lstStyle/>
        <a:p>
          <a:endParaRPr lang="cs-CZ"/>
        </a:p>
      </dgm:t>
    </dgm:pt>
    <dgm:pt modelId="{7FCE0471-364D-4BD5-A39F-B81D13DAA9DC}" type="pres">
      <dgm:prSet presAssocID="{0E365798-DCF0-487F-A076-E70707B3D889}" presName="hierChild2" presStyleCnt="0"/>
      <dgm:spPr/>
    </dgm:pt>
    <dgm:pt modelId="{6CAEF039-11CB-4AA9-A60D-B46DA6A25EC4}" type="pres">
      <dgm:prSet presAssocID="{21EC6503-C8DC-4108-BDE1-2294BB163E4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4344A6C-BFBC-4758-9FDB-04E20E8632CB}" type="pres">
      <dgm:prSet presAssocID="{8B03C919-DDFB-486F-93B2-039D346D3313}" presName="hierRoot2" presStyleCnt="0">
        <dgm:presLayoutVars>
          <dgm:hierBranch val="init"/>
        </dgm:presLayoutVars>
      </dgm:prSet>
      <dgm:spPr/>
    </dgm:pt>
    <dgm:pt modelId="{DA04E9C6-A2E9-4892-BA92-6662C9693DD1}" type="pres">
      <dgm:prSet presAssocID="{8B03C919-DDFB-486F-93B2-039D346D3313}" presName="rootComposite" presStyleCnt="0"/>
      <dgm:spPr/>
    </dgm:pt>
    <dgm:pt modelId="{2E125569-F897-4ADE-BD59-D2454592A369}" type="pres">
      <dgm:prSet presAssocID="{8B03C919-DDFB-486F-93B2-039D346D3313}" presName="rootText" presStyleLbl="node2" presStyleIdx="0" presStyleCnt="1" custScaleY="103824" custLinFactNeighborX="66975" custLinFactNeighborY="-4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95D56-840D-448A-A0B5-A3A9E0B5CDD8}" type="pres">
      <dgm:prSet presAssocID="{8B03C919-DDFB-486F-93B2-039D346D3313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02148C-AE50-402E-A67E-625A0FC8C835}" type="pres">
      <dgm:prSet presAssocID="{8B03C919-DDFB-486F-93B2-039D346D3313}" presName="hierChild4" presStyleCnt="0"/>
      <dgm:spPr/>
    </dgm:pt>
    <dgm:pt modelId="{0C2E1752-58CD-4670-A84C-28176A79C290}" type="pres">
      <dgm:prSet presAssocID="{8B03C919-DDFB-486F-93B2-039D346D3313}" presName="hierChild5" presStyleCnt="0"/>
      <dgm:spPr/>
    </dgm:pt>
    <dgm:pt modelId="{CCF85586-13ED-4A24-B555-16B2D4D8F623}" type="pres">
      <dgm:prSet presAssocID="{0E365798-DCF0-487F-A076-E70707B3D889}" presName="hierChild3" presStyleCnt="0"/>
      <dgm:spPr/>
    </dgm:pt>
  </dgm:ptLst>
  <dgm:cxnLst>
    <dgm:cxn modelId="{BAC60E50-9345-486E-AA5B-18A5FA8DF7F6}" type="presOf" srcId="{89B8D412-BB51-4971-AC29-6A457FFC2EC7}" destId="{A10B7AE6-8B22-4E52-90B1-ADD9FD6DFDDE}" srcOrd="0" destOrd="0" presId="urn:microsoft.com/office/officeart/2005/8/layout/orgChart1"/>
    <dgm:cxn modelId="{26DE4247-C700-4E9E-8F7C-FC73EC408CE1}" type="presOf" srcId="{0E365798-DCF0-487F-A076-E70707B3D889}" destId="{69318D00-FB59-42EC-82AE-A9B6F210CD95}" srcOrd="0" destOrd="0" presId="urn:microsoft.com/office/officeart/2005/8/layout/orgChart1"/>
    <dgm:cxn modelId="{72477959-F449-4C5A-8D68-602A93F9ECBB}" srcId="{89B8D412-BB51-4971-AC29-6A457FFC2EC7}" destId="{0E365798-DCF0-487F-A076-E70707B3D889}" srcOrd="0" destOrd="0" parTransId="{48B2295E-6FFD-49BE-ABFA-6B7688CF9458}" sibTransId="{E92546C0-1A47-42FD-B80E-BE94DF29596E}"/>
    <dgm:cxn modelId="{B93809A5-F799-486E-A5F2-B604179EB17F}" srcId="{0E365798-DCF0-487F-A076-E70707B3D889}" destId="{8B03C919-DDFB-486F-93B2-039D346D3313}" srcOrd="0" destOrd="0" parTransId="{21EC6503-C8DC-4108-BDE1-2294BB163E47}" sibTransId="{7B9D9D05-DC05-4785-93B1-369EEE4ECED0}"/>
    <dgm:cxn modelId="{0AC88E33-C20B-4BF9-9B68-8E4096FB8422}" type="presOf" srcId="{8B03C919-DDFB-486F-93B2-039D346D3313}" destId="{2E125569-F897-4ADE-BD59-D2454592A369}" srcOrd="0" destOrd="0" presId="urn:microsoft.com/office/officeart/2005/8/layout/orgChart1"/>
    <dgm:cxn modelId="{DB0CC16E-17EA-4971-80C5-C2461332C923}" type="presOf" srcId="{8B03C919-DDFB-486F-93B2-039D346D3313}" destId="{D0295D56-840D-448A-A0B5-A3A9E0B5CDD8}" srcOrd="1" destOrd="0" presId="urn:microsoft.com/office/officeart/2005/8/layout/orgChart1"/>
    <dgm:cxn modelId="{B16E2FE3-EDF1-4691-AA5E-BE4971650AB6}" type="presOf" srcId="{0E365798-DCF0-487F-A076-E70707B3D889}" destId="{166C41F4-7C7F-4AB1-BA1F-B0599985BCE6}" srcOrd="1" destOrd="0" presId="urn:microsoft.com/office/officeart/2005/8/layout/orgChart1"/>
    <dgm:cxn modelId="{6F5A8B1D-2B57-4D9D-800D-2CAEC4FF64BA}" type="presOf" srcId="{21EC6503-C8DC-4108-BDE1-2294BB163E47}" destId="{6CAEF039-11CB-4AA9-A60D-B46DA6A25EC4}" srcOrd="0" destOrd="0" presId="urn:microsoft.com/office/officeart/2005/8/layout/orgChart1"/>
    <dgm:cxn modelId="{5753E0E8-63E9-41B7-8FC4-199BFAF26E7A}" type="presParOf" srcId="{A10B7AE6-8B22-4E52-90B1-ADD9FD6DFDDE}" destId="{D5486D71-4955-4803-A8CD-FB387210A493}" srcOrd="0" destOrd="0" presId="urn:microsoft.com/office/officeart/2005/8/layout/orgChart1"/>
    <dgm:cxn modelId="{D2ECEBB6-EC5B-48CB-95A9-BFEC2FEDD0CB}" type="presParOf" srcId="{D5486D71-4955-4803-A8CD-FB387210A493}" destId="{E63FA26D-6D3C-4B13-848A-72C9324865CD}" srcOrd="0" destOrd="0" presId="urn:microsoft.com/office/officeart/2005/8/layout/orgChart1"/>
    <dgm:cxn modelId="{C5B4C3D8-E5C5-4B8E-8601-E3369EA58B90}" type="presParOf" srcId="{E63FA26D-6D3C-4B13-848A-72C9324865CD}" destId="{69318D00-FB59-42EC-82AE-A9B6F210CD95}" srcOrd="0" destOrd="0" presId="urn:microsoft.com/office/officeart/2005/8/layout/orgChart1"/>
    <dgm:cxn modelId="{8D3834EE-C163-42B1-9282-B0FF93AAE9F4}" type="presParOf" srcId="{E63FA26D-6D3C-4B13-848A-72C9324865CD}" destId="{166C41F4-7C7F-4AB1-BA1F-B0599985BCE6}" srcOrd="1" destOrd="0" presId="urn:microsoft.com/office/officeart/2005/8/layout/orgChart1"/>
    <dgm:cxn modelId="{2B30E5B2-AB54-4C29-840C-EC693A74F01E}" type="presParOf" srcId="{D5486D71-4955-4803-A8CD-FB387210A493}" destId="{7FCE0471-364D-4BD5-A39F-B81D13DAA9DC}" srcOrd="1" destOrd="0" presId="urn:microsoft.com/office/officeart/2005/8/layout/orgChart1"/>
    <dgm:cxn modelId="{DA8FECAC-D248-4D23-8859-F2C41B828909}" type="presParOf" srcId="{7FCE0471-364D-4BD5-A39F-B81D13DAA9DC}" destId="{6CAEF039-11CB-4AA9-A60D-B46DA6A25EC4}" srcOrd="0" destOrd="0" presId="urn:microsoft.com/office/officeart/2005/8/layout/orgChart1"/>
    <dgm:cxn modelId="{18FD1080-1E03-4D38-812B-AAEE71C85458}" type="presParOf" srcId="{7FCE0471-364D-4BD5-A39F-B81D13DAA9DC}" destId="{54344A6C-BFBC-4758-9FDB-04E20E8632CB}" srcOrd="1" destOrd="0" presId="urn:microsoft.com/office/officeart/2005/8/layout/orgChart1"/>
    <dgm:cxn modelId="{B74E6D91-2DC6-41D8-A0D1-0B7EAC86E232}" type="presParOf" srcId="{54344A6C-BFBC-4758-9FDB-04E20E8632CB}" destId="{DA04E9C6-A2E9-4892-BA92-6662C9693DD1}" srcOrd="0" destOrd="0" presId="urn:microsoft.com/office/officeart/2005/8/layout/orgChart1"/>
    <dgm:cxn modelId="{979BA7E5-72B3-4EEC-A7A3-3D82AA6731EC}" type="presParOf" srcId="{DA04E9C6-A2E9-4892-BA92-6662C9693DD1}" destId="{2E125569-F897-4ADE-BD59-D2454592A369}" srcOrd="0" destOrd="0" presId="urn:microsoft.com/office/officeart/2005/8/layout/orgChart1"/>
    <dgm:cxn modelId="{BEE4BDF0-5909-4793-8B52-F8BAB5BF4251}" type="presParOf" srcId="{DA04E9C6-A2E9-4892-BA92-6662C9693DD1}" destId="{D0295D56-840D-448A-A0B5-A3A9E0B5CDD8}" srcOrd="1" destOrd="0" presId="urn:microsoft.com/office/officeart/2005/8/layout/orgChart1"/>
    <dgm:cxn modelId="{992714BD-5F84-4ED1-A78D-8DEADCBF1A10}" type="presParOf" srcId="{54344A6C-BFBC-4758-9FDB-04E20E8632CB}" destId="{6E02148C-AE50-402E-A67E-625A0FC8C835}" srcOrd="1" destOrd="0" presId="urn:microsoft.com/office/officeart/2005/8/layout/orgChart1"/>
    <dgm:cxn modelId="{3B3FDF1A-6539-4BDA-A6C6-5D519F1EDDD9}" type="presParOf" srcId="{54344A6C-BFBC-4758-9FDB-04E20E8632CB}" destId="{0C2E1752-58CD-4670-A84C-28176A79C290}" srcOrd="2" destOrd="0" presId="urn:microsoft.com/office/officeart/2005/8/layout/orgChart1"/>
    <dgm:cxn modelId="{F625DD93-E594-4E6F-AAD9-7F0F4A429BE8}" type="presParOf" srcId="{D5486D71-4955-4803-A8CD-FB387210A493}" destId="{CCF85586-13ED-4A24-B555-16B2D4D8F6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F70A9C-21AF-452F-B746-B2E63E211861}">
      <dsp:nvSpPr>
        <dsp:cNvPr id="0" name=""/>
        <dsp:cNvSpPr/>
      </dsp:nvSpPr>
      <dsp:spPr>
        <a:xfrm>
          <a:off x="1145884" y="561406"/>
          <a:ext cx="2827129" cy="2064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0A760-FE94-429A-A385-93379E1D0CC4}">
      <dsp:nvSpPr>
        <dsp:cNvPr id="0" name=""/>
        <dsp:cNvSpPr/>
      </dsp:nvSpPr>
      <dsp:spPr>
        <a:xfrm>
          <a:off x="219669" y="1550807"/>
          <a:ext cx="1254310" cy="149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Pozitivní reakce – nůž ve výrobně masa</a:t>
          </a:r>
          <a:endParaRPr lang="cs-CZ" sz="1400" kern="1200" dirty="0"/>
        </a:p>
      </dsp:txBody>
      <dsp:txXfrm>
        <a:off x="219669" y="1550807"/>
        <a:ext cx="1254310" cy="1495853"/>
      </dsp:txXfrm>
    </dsp:sp>
    <dsp:sp modelId="{98EC3395-1062-491A-A422-926182CFFDB1}">
      <dsp:nvSpPr>
        <dsp:cNvPr id="0" name=""/>
        <dsp:cNvSpPr/>
      </dsp:nvSpPr>
      <dsp:spPr>
        <a:xfrm>
          <a:off x="4985341" y="561406"/>
          <a:ext cx="2827129" cy="206448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E18B5-AE13-48D5-B51E-CADE65E5BA11}">
      <dsp:nvSpPr>
        <dsp:cNvPr id="0" name=""/>
        <dsp:cNvSpPr/>
      </dsp:nvSpPr>
      <dsp:spPr>
        <a:xfrm>
          <a:off x="4059126" y="1550807"/>
          <a:ext cx="1254310" cy="149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Pozitivní reakce – podnik na zpracování masa</a:t>
          </a:r>
          <a:endParaRPr lang="cs-CZ" sz="1400" kern="1200" dirty="0"/>
        </a:p>
      </dsp:txBody>
      <dsp:txXfrm>
        <a:off x="4059126" y="1550807"/>
        <a:ext cx="1254310" cy="1495853"/>
      </dsp:txXfrm>
    </dsp:sp>
    <dsp:sp modelId="{9733E1D9-BD9B-4169-B782-787FCE0675E0}">
      <dsp:nvSpPr>
        <dsp:cNvPr id="0" name=""/>
        <dsp:cNvSpPr/>
      </dsp:nvSpPr>
      <dsp:spPr>
        <a:xfrm>
          <a:off x="8824798" y="561406"/>
          <a:ext cx="2827129" cy="2064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8F6DC-F92E-411F-8CB8-DF839D97E12F}">
      <dsp:nvSpPr>
        <dsp:cNvPr id="0" name=""/>
        <dsp:cNvSpPr/>
      </dsp:nvSpPr>
      <dsp:spPr>
        <a:xfrm>
          <a:off x="7898584" y="1550807"/>
          <a:ext cx="1254310" cy="149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Pozitivní reakce – obch. řetězec odd. čerstvých potravin</a:t>
          </a:r>
          <a:endParaRPr lang="cs-CZ" sz="1400" kern="1200" dirty="0"/>
        </a:p>
      </dsp:txBody>
      <dsp:txXfrm>
        <a:off x="7898584" y="1550807"/>
        <a:ext cx="1254310" cy="1495853"/>
      </dsp:txXfrm>
    </dsp:sp>
    <dsp:sp modelId="{DD673C2A-DC99-4CD0-B2F4-F0E44781955E}">
      <dsp:nvSpPr>
        <dsp:cNvPr id="0" name=""/>
        <dsp:cNvSpPr/>
      </dsp:nvSpPr>
      <dsp:spPr>
        <a:xfrm>
          <a:off x="1145884" y="3164358"/>
          <a:ext cx="2827129" cy="206448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B851F-365C-4064-AC70-ABEB180A724A}">
      <dsp:nvSpPr>
        <dsp:cNvPr id="0" name=""/>
        <dsp:cNvSpPr/>
      </dsp:nvSpPr>
      <dsp:spPr>
        <a:xfrm>
          <a:off x="219669" y="4153759"/>
          <a:ext cx="1254310" cy="149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Pozitivní reakce – odtokový kanálek</a:t>
          </a:r>
          <a:endParaRPr lang="cs-CZ" sz="1400" kern="1200" dirty="0"/>
        </a:p>
      </dsp:txBody>
      <dsp:txXfrm>
        <a:off x="219669" y="4153759"/>
        <a:ext cx="1254310" cy="1495853"/>
      </dsp:txXfrm>
    </dsp:sp>
    <dsp:sp modelId="{20339E68-1240-448E-A9C6-F3473EB2E2E9}">
      <dsp:nvSpPr>
        <dsp:cNvPr id="0" name=""/>
        <dsp:cNvSpPr/>
      </dsp:nvSpPr>
      <dsp:spPr>
        <a:xfrm>
          <a:off x="4985341" y="3164358"/>
          <a:ext cx="2827129" cy="2064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4B705-2F6D-4792-B791-54F293146D4A}">
      <dsp:nvSpPr>
        <dsp:cNvPr id="0" name=""/>
        <dsp:cNvSpPr/>
      </dsp:nvSpPr>
      <dsp:spPr>
        <a:xfrm>
          <a:off x="4059126" y="4153759"/>
          <a:ext cx="1254310" cy="149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Pozitivní reakce – spáry v podlaze</a:t>
          </a:r>
          <a:endParaRPr lang="cs-CZ" sz="1400" kern="1200" dirty="0"/>
        </a:p>
      </dsp:txBody>
      <dsp:txXfrm>
        <a:off x="4059126" y="4153759"/>
        <a:ext cx="1254310" cy="1495853"/>
      </dsp:txXfrm>
    </dsp:sp>
    <dsp:sp modelId="{786E88B9-97BA-495D-AB23-43050201B490}">
      <dsp:nvSpPr>
        <dsp:cNvPr id="0" name=""/>
        <dsp:cNvSpPr/>
      </dsp:nvSpPr>
      <dsp:spPr>
        <a:xfrm>
          <a:off x="8824798" y="3164358"/>
          <a:ext cx="2827129" cy="206448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236D4-5E8B-4914-8C2F-FC74EFA2970D}">
      <dsp:nvSpPr>
        <dsp:cNvPr id="0" name=""/>
        <dsp:cNvSpPr/>
      </dsp:nvSpPr>
      <dsp:spPr>
        <a:xfrm>
          <a:off x="7898584" y="4153759"/>
          <a:ext cx="1254310" cy="149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Pozitivní reakce – podlaha v masně</a:t>
          </a:r>
          <a:endParaRPr lang="cs-CZ" sz="1400" kern="1200" dirty="0"/>
        </a:p>
      </dsp:txBody>
      <dsp:txXfrm>
        <a:off x="7898584" y="4153759"/>
        <a:ext cx="1254310" cy="14958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3CE908-F8C4-4373-9185-5EAC171E3A3F}">
      <dsp:nvSpPr>
        <dsp:cNvPr id="0" name=""/>
        <dsp:cNvSpPr/>
      </dsp:nvSpPr>
      <dsp:spPr>
        <a:xfrm>
          <a:off x="519815" y="109283"/>
          <a:ext cx="3149699" cy="23276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E72E7-C82D-4583-BF2F-FCEF1276A222}">
      <dsp:nvSpPr>
        <dsp:cNvPr id="0" name=""/>
        <dsp:cNvSpPr/>
      </dsp:nvSpPr>
      <dsp:spPr>
        <a:xfrm>
          <a:off x="1156456" y="2280935"/>
          <a:ext cx="2714102" cy="652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1800" kern="1200" dirty="0" smtClean="0"/>
            <a:t>Negativní reakce - lahůdkářská firma</a:t>
          </a:r>
          <a:endParaRPr lang="cs-CZ" sz="1800" kern="1200" dirty="0"/>
        </a:p>
      </dsp:txBody>
      <dsp:txXfrm>
        <a:off x="1156456" y="2280935"/>
        <a:ext cx="2714102" cy="652244"/>
      </dsp:txXfrm>
    </dsp:sp>
    <dsp:sp modelId="{5C7572A7-78B2-4A12-B47C-24A9FCC7833F}">
      <dsp:nvSpPr>
        <dsp:cNvPr id="0" name=""/>
        <dsp:cNvSpPr/>
      </dsp:nvSpPr>
      <dsp:spPr>
        <a:xfrm>
          <a:off x="4420628" y="109283"/>
          <a:ext cx="3149699" cy="23276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019AF-608E-4406-9967-B7077FCCD3DB}">
      <dsp:nvSpPr>
        <dsp:cNvPr id="0" name=""/>
        <dsp:cNvSpPr/>
      </dsp:nvSpPr>
      <dsp:spPr>
        <a:xfrm>
          <a:off x="5057269" y="2280935"/>
          <a:ext cx="2714102" cy="652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1800" kern="1200" dirty="0" smtClean="0"/>
            <a:t>Negativní reakce – nerezová mísa ve výrobně lahůdek </a:t>
          </a:r>
          <a:endParaRPr lang="cs-CZ" sz="1800" kern="1200" dirty="0"/>
        </a:p>
      </dsp:txBody>
      <dsp:txXfrm>
        <a:off x="5057269" y="2280935"/>
        <a:ext cx="2714102" cy="652244"/>
      </dsp:txXfrm>
    </dsp:sp>
    <dsp:sp modelId="{93D5A33A-E3DE-42AD-9054-F27A4A7ADC49}">
      <dsp:nvSpPr>
        <dsp:cNvPr id="0" name=""/>
        <dsp:cNvSpPr/>
      </dsp:nvSpPr>
      <dsp:spPr>
        <a:xfrm>
          <a:off x="8321440" y="109283"/>
          <a:ext cx="3149699" cy="23276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7F200-4FFD-4F40-AB2D-4204DED8FF0F}">
      <dsp:nvSpPr>
        <dsp:cNvPr id="0" name=""/>
        <dsp:cNvSpPr/>
      </dsp:nvSpPr>
      <dsp:spPr>
        <a:xfrm>
          <a:off x="8958081" y="2280935"/>
          <a:ext cx="2714102" cy="652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1800" kern="1200" dirty="0" smtClean="0"/>
            <a:t>Negativní reakce – plastová deska na zpracování masa</a:t>
          </a:r>
          <a:endParaRPr lang="cs-CZ" sz="1800" kern="1200" dirty="0"/>
        </a:p>
      </dsp:txBody>
      <dsp:txXfrm>
        <a:off x="8958081" y="2280935"/>
        <a:ext cx="2714102" cy="652244"/>
      </dsp:txXfrm>
    </dsp:sp>
    <dsp:sp modelId="{DCC41112-2013-4DCF-B3D8-4DFFDB8E07FC}">
      <dsp:nvSpPr>
        <dsp:cNvPr id="0" name=""/>
        <dsp:cNvSpPr/>
      </dsp:nvSpPr>
      <dsp:spPr>
        <a:xfrm>
          <a:off x="519815" y="3002177"/>
          <a:ext cx="3149699" cy="232761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A3D89-0045-41A7-8090-0AEE3D0E7E7F}">
      <dsp:nvSpPr>
        <dsp:cNvPr id="0" name=""/>
        <dsp:cNvSpPr/>
      </dsp:nvSpPr>
      <dsp:spPr>
        <a:xfrm>
          <a:off x="1156456" y="5017035"/>
          <a:ext cx="2714102" cy="652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1800" kern="1200" dirty="0" smtClean="0"/>
            <a:t>Negativní reakce – plastové prkénko na zpracování ryb</a:t>
          </a:r>
          <a:endParaRPr lang="cs-CZ" sz="1800" kern="1200" dirty="0"/>
        </a:p>
      </dsp:txBody>
      <dsp:txXfrm>
        <a:off x="1156456" y="5017035"/>
        <a:ext cx="2714102" cy="652244"/>
      </dsp:txXfrm>
    </dsp:sp>
    <dsp:sp modelId="{59A9B843-F982-40AA-83E4-8E51B6456A91}">
      <dsp:nvSpPr>
        <dsp:cNvPr id="0" name=""/>
        <dsp:cNvSpPr/>
      </dsp:nvSpPr>
      <dsp:spPr>
        <a:xfrm>
          <a:off x="4420628" y="3002177"/>
          <a:ext cx="3149699" cy="23276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1C1F9-5C1F-494B-A1CF-657608CA9FF4}">
      <dsp:nvSpPr>
        <dsp:cNvPr id="0" name=""/>
        <dsp:cNvSpPr/>
      </dsp:nvSpPr>
      <dsp:spPr>
        <a:xfrm>
          <a:off x="5057269" y="5017035"/>
          <a:ext cx="2714102" cy="652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1800" kern="1200" dirty="0" smtClean="0"/>
            <a:t>Negativní reakce – plastová bedna po čištění myčkou</a:t>
          </a:r>
          <a:endParaRPr lang="cs-CZ" sz="1800" kern="1200" dirty="0"/>
        </a:p>
      </dsp:txBody>
      <dsp:txXfrm>
        <a:off x="5057269" y="5017035"/>
        <a:ext cx="2714102" cy="652244"/>
      </dsp:txXfrm>
    </dsp:sp>
    <dsp:sp modelId="{9DC7AA06-C515-4462-B4DF-3CDFED94BC1A}">
      <dsp:nvSpPr>
        <dsp:cNvPr id="0" name=""/>
        <dsp:cNvSpPr/>
      </dsp:nvSpPr>
      <dsp:spPr>
        <a:xfrm>
          <a:off x="8321440" y="3002177"/>
          <a:ext cx="3149699" cy="232761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085FD-9409-441E-A708-61F728019503}">
      <dsp:nvSpPr>
        <dsp:cNvPr id="0" name=""/>
        <dsp:cNvSpPr/>
      </dsp:nvSpPr>
      <dsp:spPr>
        <a:xfrm>
          <a:off x="8958081" y="5017035"/>
          <a:ext cx="2714102" cy="652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1800" kern="1200" dirty="0" smtClean="0"/>
            <a:t>Negativní reakce – stroj na zpracování masa</a:t>
          </a:r>
          <a:endParaRPr lang="cs-CZ" sz="1800" kern="1200" dirty="0"/>
        </a:p>
      </dsp:txBody>
      <dsp:txXfrm>
        <a:off x="8958081" y="5017035"/>
        <a:ext cx="2714102" cy="6522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3CFCD-F6B8-47A5-888F-DC1B4928CBC6}">
      <dsp:nvSpPr>
        <dsp:cNvPr id="0" name=""/>
        <dsp:cNvSpPr/>
      </dsp:nvSpPr>
      <dsp:spPr>
        <a:xfrm>
          <a:off x="0" y="1289195"/>
          <a:ext cx="2906362" cy="21477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34F6A-E117-4EF0-8FDB-897B69430B99}">
      <dsp:nvSpPr>
        <dsp:cNvPr id="0" name=""/>
        <dsp:cNvSpPr/>
      </dsp:nvSpPr>
      <dsp:spPr>
        <a:xfrm>
          <a:off x="587456" y="3047552"/>
          <a:ext cx="2504418" cy="601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2000" kern="1200" dirty="0" smtClean="0"/>
            <a:t>Pozitivní reakce-vozík </a:t>
          </a:r>
          <a:endParaRPr lang="cs-CZ" sz="2000" kern="1200" dirty="0"/>
        </a:p>
      </dsp:txBody>
      <dsp:txXfrm>
        <a:off x="587456" y="3047552"/>
        <a:ext cx="2504418" cy="601853"/>
      </dsp:txXfrm>
    </dsp:sp>
    <dsp:sp modelId="{FF33CE4D-C86B-4A87-B73F-83E9FC63B595}">
      <dsp:nvSpPr>
        <dsp:cNvPr id="0" name=""/>
        <dsp:cNvSpPr/>
      </dsp:nvSpPr>
      <dsp:spPr>
        <a:xfrm>
          <a:off x="3401062" y="1289195"/>
          <a:ext cx="2906362" cy="214779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DB944-A3DE-4921-9CB1-6DFB1A059CF6}">
      <dsp:nvSpPr>
        <dsp:cNvPr id="0" name=""/>
        <dsp:cNvSpPr/>
      </dsp:nvSpPr>
      <dsp:spPr>
        <a:xfrm>
          <a:off x="3988518" y="3047552"/>
          <a:ext cx="2504418" cy="601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2000" kern="1200" dirty="0" smtClean="0"/>
            <a:t>Pozitivní reakce-umyvadlo </a:t>
          </a:r>
          <a:endParaRPr lang="cs-CZ" sz="2000" kern="1200" dirty="0"/>
        </a:p>
      </dsp:txBody>
      <dsp:txXfrm>
        <a:off x="3988518" y="3047552"/>
        <a:ext cx="2504418" cy="601853"/>
      </dsp:txXfrm>
    </dsp:sp>
    <dsp:sp modelId="{DC16EA9C-4B16-484D-9BF4-06A5C5B7050F}">
      <dsp:nvSpPr>
        <dsp:cNvPr id="0" name=""/>
        <dsp:cNvSpPr/>
      </dsp:nvSpPr>
      <dsp:spPr>
        <a:xfrm>
          <a:off x="6802125" y="1289195"/>
          <a:ext cx="2906362" cy="214779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BB7D1-8FB5-4448-A0E2-B72E51521164}">
      <dsp:nvSpPr>
        <dsp:cNvPr id="0" name=""/>
        <dsp:cNvSpPr/>
      </dsp:nvSpPr>
      <dsp:spPr>
        <a:xfrm>
          <a:off x="7389581" y="3047552"/>
          <a:ext cx="2504418" cy="601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2000" kern="1200" dirty="0" smtClean="0"/>
            <a:t>Pozitivní reakce-sítko </a:t>
          </a:r>
          <a:endParaRPr lang="cs-CZ" sz="2000" kern="1200" dirty="0"/>
        </a:p>
      </dsp:txBody>
      <dsp:txXfrm>
        <a:off x="7389581" y="3047552"/>
        <a:ext cx="2504418" cy="601853"/>
      </dsp:txXfrm>
    </dsp:sp>
    <dsp:sp modelId="{15615BCC-36F7-4E4E-AF59-3978E111C43A}">
      <dsp:nvSpPr>
        <dsp:cNvPr id="0" name=""/>
        <dsp:cNvSpPr/>
      </dsp:nvSpPr>
      <dsp:spPr>
        <a:xfrm>
          <a:off x="0" y="3958593"/>
          <a:ext cx="2906362" cy="214779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EE3A7-C805-4991-B758-FB22A96031D4}">
      <dsp:nvSpPr>
        <dsp:cNvPr id="0" name=""/>
        <dsp:cNvSpPr/>
      </dsp:nvSpPr>
      <dsp:spPr>
        <a:xfrm>
          <a:off x="587456" y="5716949"/>
          <a:ext cx="2504418" cy="601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2000" kern="1200" dirty="0" smtClean="0"/>
            <a:t>Pozitivní reakce-uzávěr vody </a:t>
          </a:r>
          <a:endParaRPr lang="cs-CZ" sz="2000" kern="1200" dirty="0"/>
        </a:p>
      </dsp:txBody>
      <dsp:txXfrm>
        <a:off x="587456" y="5716949"/>
        <a:ext cx="2504418" cy="601853"/>
      </dsp:txXfrm>
    </dsp:sp>
    <dsp:sp modelId="{90CB7D92-FF8A-4A5B-87F3-51D718131C55}">
      <dsp:nvSpPr>
        <dsp:cNvPr id="0" name=""/>
        <dsp:cNvSpPr/>
      </dsp:nvSpPr>
      <dsp:spPr>
        <a:xfrm>
          <a:off x="3401062" y="3958593"/>
          <a:ext cx="2906362" cy="214779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51269-64AD-43F3-A587-016B8607B5D8}">
      <dsp:nvSpPr>
        <dsp:cNvPr id="0" name=""/>
        <dsp:cNvSpPr/>
      </dsp:nvSpPr>
      <dsp:spPr>
        <a:xfrm>
          <a:off x="3988518" y="5716949"/>
          <a:ext cx="2504418" cy="601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2000" kern="1200" dirty="0" smtClean="0"/>
            <a:t>Pozitivní reakce-lehátko </a:t>
          </a:r>
          <a:endParaRPr lang="cs-CZ" sz="2000" kern="1200" dirty="0"/>
        </a:p>
      </dsp:txBody>
      <dsp:txXfrm>
        <a:off x="3988518" y="5716949"/>
        <a:ext cx="2504418" cy="601853"/>
      </dsp:txXfrm>
    </dsp:sp>
    <dsp:sp modelId="{C8FB202C-A6D4-45AF-9902-D6ED9BA5E566}">
      <dsp:nvSpPr>
        <dsp:cNvPr id="0" name=""/>
        <dsp:cNvSpPr/>
      </dsp:nvSpPr>
      <dsp:spPr>
        <a:xfrm>
          <a:off x="6802125" y="3958593"/>
          <a:ext cx="2906362" cy="2147791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C593C-7D5F-4561-A533-1163E6C38159}">
      <dsp:nvSpPr>
        <dsp:cNvPr id="0" name=""/>
        <dsp:cNvSpPr/>
      </dsp:nvSpPr>
      <dsp:spPr>
        <a:xfrm>
          <a:off x="7389581" y="5716949"/>
          <a:ext cx="2504418" cy="601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2000" kern="1200" dirty="0" smtClean="0"/>
            <a:t>Pozitivní reakce-podlaha </a:t>
          </a:r>
          <a:endParaRPr lang="cs-CZ" sz="2000" kern="1200" dirty="0"/>
        </a:p>
      </dsp:txBody>
      <dsp:txXfrm>
        <a:off x="7389581" y="5716949"/>
        <a:ext cx="2504418" cy="6018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EF039-11CB-4AA9-A60D-B46DA6A25EC4}">
      <dsp:nvSpPr>
        <dsp:cNvPr id="0" name=""/>
        <dsp:cNvSpPr/>
      </dsp:nvSpPr>
      <dsp:spPr>
        <a:xfrm>
          <a:off x="2589095" y="2402478"/>
          <a:ext cx="4962202" cy="1754662"/>
        </a:xfrm>
        <a:custGeom>
          <a:avLst/>
          <a:gdLst/>
          <a:ahLst/>
          <a:cxnLst/>
          <a:rect l="0" t="0" r="0" b="0"/>
          <a:pathLst>
            <a:path>
              <a:moveTo>
                <a:pt x="0" y="1754662"/>
              </a:moveTo>
              <a:lnTo>
                <a:pt x="496220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D00-FB59-42EC-82AE-A9B6F210CD95}">
      <dsp:nvSpPr>
        <dsp:cNvPr id="0" name=""/>
        <dsp:cNvSpPr/>
      </dsp:nvSpPr>
      <dsp:spPr>
        <a:xfrm>
          <a:off x="891571" y="2393940"/>
          <a:ext cx="3395048" cy="1763201"/>
        </a:xfrm>
        <a:prstGeom prst="rect">
          <a:avLst/>
        </a:prstGeom>
        <a:solidFill>
          <a:srgbClr val="AEC539"/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noProof="0" dirty="0" smtClean="0">
              <a:solidFill>
                <a:schemeClr val="tx1">
                  <a:lumMod val="85000"/>
                  <a:lumOff val="15000"/>
                </a:schemeClr>
              </a:solidFill>
            </a:rPr>
            <a:t>CIP </a:t>
          </a:r>
          <a:r>
            <a:rPr lang="cs-CZ" sz="6500" kern="1200" noProof="0" dirty="0" smtClean="0">
              <a:solidFill>
                <a:schemeClr val="tx1">
                  <a:lumMod val="85000"/>
                  <a:lumOff val="15000"/>
                </a:schemeClr>
              </a:solidFill>
            </a:rPr>
            <a:t>s</a:t>
          </a:r>
          <a:r>
            <a:rPr lang="en-US" sz="6500" kern="1200" noProof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yst</a:t>
          </a:r>
          <a:r>
            <a:rPr lang="cs-CZ" sz="6500" kern="1200" noProof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émy</a:t>
          </a:r>
          <a:endParaRPr lang="en-US" sz="6500" kern="1200" noProof="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91571" y="2393940"/>
        <a:ext cx="3395048" cy="1763201"/>
      </dsp:txXfrm>
    </dsp:sp>
    <dsp:sp modelId="{2E125569-F897-4ADE-BD59-D2454592A369}">
      <dsp:nvSpPr>
        <dsp:cNvPr id="0" name=""/>
        <dsp:cNvSpPr/>
      </dsp:nvSpPr>
      <dsp:spPr>
        <a:xfrm>
          <a:off x="5853773" y="2402478"/>
          <a:ext cx="3395048" cy="17624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noProof="0" dirty="0" smtClean="0"/>
            <a:t>Otevřené systémy</a:t>
          </a:r>
          <a:endParaRPr lang="en-US" sz="6500" kern="1200" noProof="0" dirty="0"/>
        </a:p>
      </dsp:txBody>
      <dsp:txXfrm>
        <a:off x="5853773" y="2402478"/>
        <a:ext cx="3395048" cy="176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35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096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4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721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4953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51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058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7879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8814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46236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455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5121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5982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015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6664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87777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6471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46518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45202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30659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68321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922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8450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7151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9782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1862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39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09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657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084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68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758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574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195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EFAF74-B28B-4655-B65B-922BC1BB324B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880CBD-D9BB-46C5-AE9A-E0050BCFF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132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11" Type="http://schemas.openxmlformats.org/officeDocument/2006/relationships/image" Target="../media/image43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2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mailto:petr.blazek@blavo.cz" TargetMode="External"/><Relationship Id="rId7" Type="http://schemas.openxmlformats.org/officeDocument/2006/relationships/hyperlink" Target="http://www.qualitysl.cz/" TargetMode="Externa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hyperlink" Target="mailto:info@qualitysl.cz" TargetMode="External"/><Relationship Id="rId5" Type="http://schemas.openxmlformats.org/officeDocument/2006/relationships/hyperlink" Target="mailto:filip.krejci@blavo.cz" TargetMode="External"/><Relationship Id="rId4" Type="http://schemas.openxmlformats.org/officeDocument/2006/relationships/hyperlink" Target="http://www.blavo.cz/" TargetMode="External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5598" y="776736"/>
            <a:ext cx="2583451" cy="50517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92" y="776736"/>
            <a:ext cx="2583451" cy="50517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88234" y="2404531"/>
            <a:ext cx="7766936" cy="1646302"/>
          </a:xfrm>
        </p:spPr>
        <p:txBody>
          <a:bodyPr/>
          <a:lstStyle/>
          <a:p>
            <a:pPr algn="ctr"/>
            <a:r>
              <a:rPr lang="cs-CZ" sz="9600" u="sng" dirty="0" err="1" smtClean="0"/>
              <a:t>Biofinder</a:t>
            </a:r>
            <a:endParaRPr lang="cs-CZ" sz="9600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7107" y="4050833"/>
            <a:ext cx="7766936" cy="1096899"/>
          </a:xfrm>
        </p:spPr>
        <p:txBody>
          <a:bodyPr/>
          <a:lstStyle/>
          <a:p>
            <a:endParaRPr lang="cs-CZ" dirty="0" smtClean="0"/>
          </a:p>
          <a:p>
            <a:r>
              <a:rPr lang="cs-CZ" sz="2000" dirty="0" smtClean="0">
                <a:solidFill>
                  <a:srgbClr val="C00000"/>
                </a:solidFill>
              </a:rPr>
              <a:t>Účinný nástroj ke kontrole hygieny v potravinářském průmyslu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074" y="309221"/>
            <a:ext cx="10515600" cy="725738"/>
          </a:xfrm>
        </p:spPr>
        <p:txBody>
          <a:bodyPr>
            <a:normAutofit/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Seznam mikroorganismů dle reakce</a:t>
            </a:r>
            <a:r>
              <a:rPr lang="cs-CZ" sz="4000" dirty="0" smtClean="0"/>
              <a:t> </a:t>
            </a:r>
            <a:endParaRPr lang="cs-CZ" sz="4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689811" y="1299410"/>
            <a:ext cx="10663989" cy="5165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i="1" dirty="0" smtClean="0">
                <a:solidFill>
                  <a:srgbClr val="0070C0"/>
                </a:solidFill>
              </a:rPr>
              <a:t> nejznámější druhy bakterií     </a:t>
            </a:r>
            <a:r>
              <a:rPr lang="cs-CZ" sz="1600" b="1" i="1" dirty="0" err="1" smtClean="0">
                <a:solidFill>
                  <a:srgbClr val="0070C0"/>
                </a:solidFill>
              </a:rPr>
              <a:t>EnterobakteriE</a:t>
            </a:r>
            <a:r>
              <a:rPr lang="cs-CZ" sz="1600" b="1" i="1" dirty="0" smtClean="0">
                <a:solidFill>
                  <a:srgbClr val="0070C0"/>
                </a:solidFill>
              </a:rPr>
              <a:t>           ostatní rody</a:t>
            </a: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pPr marL="0" indent="0">
              <a:buNone/>
            </a:pPr>
            <a:r>
              <a:rPr lang="cs-CZ" sz="1600" b="1" i="1" dirty="0" smtClean="0">
                <a:solidFill>
                  <a:srgbClr val="0070C0"/>
                </a:solidFill>
              </a:rPr>
              <a:t>   houby a plísně</a:t>
            </a:r>
            <a:endParaRPr lang="cs-CZ" sz="1600" b="1" i="1" dirty="0">
              <a:solidFill>
                <a:srgbClr val="0070C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4934" y="1647707"/>
            <a:ext cx="2278023" cy="20580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899" y="1666703"/>
            <a:ext cx="2153899" cy="404037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1107" y="1666703"/>
            <a:ext cx="2315593" cy="31252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5301" y="4234628"/>
            <a:ext cx="2297288" cy="235345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3653" y="1430564"/>
            <a:ext cx="2791526" cy="8922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0123740" y="2325251"/>
            <a:ext cx="486610" cy="600946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393886" y="2929646"/>
            <a:ext cx="2205604" cy="3532309"/>
            <a:chOff x="4" y="-1"/>
            <a:chExt cx="1310" cy="2134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4" y="-1"/>
              <a:ext cx="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8" y="5"/>
              <a:ext cx="1306" cy="2109"/>
              <a:chOff x="8" y="5"/>
              <a:chExt cx="1306" cy="2109"/>
            </a:xfrm>
          </p:grpSpPr>
          <p:sp>
            <p:nvSpPr>
              <p:cNvPr id="72" name="Rectangle 6"/>
              <p:cNvSpPr>
                <a:spLocks noChangeArrowheads="1"/>
              </p:cNvSpPr>
              <p:nvPr/>
            </p:nvSpPr>
            <p:spPr bwMode="auto">
              <a:xfrm>
                <a:off x="17" y="21"/>
                <a:ext cx="1237" cy="1959"/>
              </a:xfrm>
              <a:prstGeom prst="rect">
                <a:avLst/>
              </a:prstGeom>
              <a:solidFill>
                <a:srgbClr val="823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" y="22"/>
                <a:ext cx="1233" cy="1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" y="5"/>
                <a:ext cx="1306" cy="2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Rectangle 10"/>
              <p:cNvSpPr>
                <a:spLocks noChangeArrowheads="1"/>
              </p:cNvSpPr>
              <p:nvPr/>
            </p:nvSpPr>
            <p:spPr bwMode="auto">
              <a:xfrm>
                <a:off x="9" y="6"/>
                <a:ext cx="1305" cy="2108"/>
              </a:xfrm>
              <a:prstGeom prst="rect">
                <a:avLst/>
              </a:prstGeom>
              <a:noFill/>
              <a:ln w="12700" cap="rnd">
                <a:solidFill>
                  <a:srgbClr val="F4B0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26" y="87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02" y="87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68" y="66"/>
              <a:ext cx="75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Clostridium spp.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979" y="66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26" y="222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02" y="222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68" y="201"/>
              <a:ext cx="95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Carnobacterium spp.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176" y="201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26" y="355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02" y="355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68" y="334"/>
              <a:ext cx="93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Lactic acid bacteria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157" y="334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26" y="490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02" y="490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68" y="469"/>
              <a:ext cx="8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Lactobacillus spp.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050" y="469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268" y="602"/>
              <a:ext cx="90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(Heterofermentative,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268" y="719"/>
              <a:ext cx="8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Homofermentative)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981" y="719"/>
              <a:ext cx="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126" y="920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202" y="920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268" y="899"/>
              <a:ext cx="6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Weisella spp.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852" y="899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126" y="1053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02" y="1053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268" y="1032"/>
              <a:ext cx="79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Leuconostoc spp.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019" y="1032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26" y="1188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202" y="1188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68" y="1167"/>
              <a:ext cx="78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Lactococcus spp.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014" y="1167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126" y="1321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202" y="1321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268" y="1300"/>
              <a:ext cx="90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Streptococcus spp.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1124" y="1300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126" y="1456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202" y="1456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268" y="1435"/>
              <a:ext cx="8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Enterococcus spp.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1071" y="1435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126" y="1590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202" y="1590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268" y="1569"/>
              <a:ext cx="81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Vagococcus spp. 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1037" y="1569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126" y="1723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202" y="1723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268" y="1702"/>
              <a:ext cx="77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Pediococcus spp.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003" y="1702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126" y="1858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202" y="1858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268" y="1837"/>
              <a:ext cx="95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Tetragencoccus spp.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1179" y="1837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126" y="1991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anose="05000000000000000000" pitchFamily="2" charset="2"/>
                </a:rPr>
                <a:t>Ø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202" y="1991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268" y="1970"/>
              <a:ext cx="7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Aerococcus spp.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986" y="1970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588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169943"/>
            <a:ext cx="10364451" cy="1596177"/>
          </a:xfrm>
        </p:spPr>
        <p:txBody>
          <a:bodyPr>
            <a:normAutofit/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Referenční list odběratelů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4785" y="1651100"/>
            <a:ext cx="8591910" cy="4396017"/>
          </a:xfrm>
        </p:spPr>
        <p:txBody>
          <a:bodyPr>
            <a:normAutofit fontScale="25000" lnSpcReduction="20000"/>
          </a:bodyPr>
          <a:lstStyle/>
          <a:p>
            <a:r>
              <a:rPr lang="cs-CZ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AMRest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s.r.o. – </a:t>
            </a: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KFC</a:t>
            </a:r>
          </a:p>
          <a:p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s-CZ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lorraine</a:t>
            </a: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a.s.</a:t>
            </a:r>
          </a:p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 in Pet Food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s.r.o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RACIOLA 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Uherský Brod, s.r.o</a:t>
            </a: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RAVY 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CZ, s.r.o</a:t>
            </a: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Řeznictví 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uzenářství Francouz, s.r.o.</a:t>
            </a:r>
          </a:p>
          <a:p>
            <a:r>
              <a:rPr lang="cs-CZ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Zvičínské</a:t>
            </a: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uzeniny a lahůdky, s.r.o</a:t>
            </a: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Tekro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spol</a:t>
            </a: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r.o</a:t>
            </a: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Sodexo</a:t>
            </a: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s.r.o.</a:t>
            </a:r>
          </a:p>
          <a:p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SPAK </a:t>
            </a:r>
            <a:r>
              <a:rPr lang="cs-CZ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Foods</a:t>
            </a:r>
            <a:r>
              <a:rPr lang="cs-CZ" sz="6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s.r.o.</a:t>
            </a:r>
            <a:endParaRPr lang="cs-CZ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Kromě potravinářského průmyslu dodáváme </a:t>
            </a:r>
            <a:r>
              <a:rPr lang="cs-CZ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Biofinder</a:t>
            </a:r>
            <a:r>
              <a:rPr lang="cs-CZ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do sociálních služeb – </a:t>
            </a:r>
            <a:r>
              <a:rPr lang="cs-CZ" sz="6400" dirty="0" smtClean="0">
                <a:solidFill>
                  <a:srgbClr val="F7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Sanatoria, LDN, hotely, lázně…</a:t>
            </a:r>
            <a:endParaRPr lang="cs-CZ" sz="6400" dirty="0">
              <a:solidFill>
                <a:srgbClr val="F753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333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894"/>
            <a:ext cx="10364451" cy="1596177"/>
          </a:xfrm>
        </p:spPr>
        <p:txBody>
          <a:bodyPr>
            <a:normAutofit/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Balení</a:t>
            </a:r>
            <a:r>
              <a:rPr lang="cs-CZ" sz="4000" dirty="0" smtClean="0"/>
              <a:t> </a:t>
            </a:r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 cena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38200" y="1475874"/>
            <a:ext cx="10515600" cy="4701089"/>
          </a:xfrm>
        </p:spPr>
        <p:txBody>
          <a:bodyPr/>
          <a:lstStyle/>
          <a:p>
            <a:r>
              <a:rPr lang="cs-CZ" sz="2200" dirty="0" err="1" smtClean="0"/>
              <a:t>Biofinder</a:t>
            </a:r>
            <a:r>
              <a:rPr lang="cs-CZ" sz="2200" dirty="0" smtClean="0"/>
              <a:t> je dodáván po 1 ks v rozprašovači </a:t>
            </a:r>
            <a:r>
              <a:rPr lang="cs-CZ" sz="2200" dirty="0" smtClean="0">
                <a:sym typeface="Wingdings" panose="05000000000000000000" pitchFamily="2" charset="2"/>
              </a:rPr>
              <a:t></a:t>
            </a:r>
            <a:r>
              <a:rPr lang="cs-CZ" sz="2200" dirty="0" smtClean="0"/>
              <a:t> 1 sprej = 500 ml 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dirty="0" smtClean="0"/>
              <a:t>Dále pak balení po 3 ks za zvýhodněnou cenu </a:t>
            </a:r>
          </a:p>
          <a:p>
            <a:pPr marL="0" indent="0">
              <a:buNone/>
            </a:pPr>
            <a:r>
              <a:rPr lang="cs-CZ" sz="2200" dirty="0" smtClean="0"/>
              <a:t>  </a:t>
            </a:r>
            <a:r>
              <a:rPr lang="cs-CZ" sz="1600" dirty="0" smtClean="0"/>
              <a:t>(toto balení obsahuje 3x láhev </a:t>
            </a:r>
            <a:r>
              <a:rPr lang="cs-CZ" sz="1600" dirty="0" err="1" smtClean="0"/>
              <a:t>Biofinder</a:t>
            </a:r>
            <a:r>
              <a:rPr lang="cs-CZ" sz="1600" dirty="0" smtClean="0"/>
              <a:t> - pouze jednu pumpičku pro aplikaci)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5759304" y="1954824"/>
            <a:ext cx="243657" cy="500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3646326" y="2645181"/>
            <a:ext cx="4561027" cy="634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c</a:t>
            </a:r>
            <a:r>
              <a:rPr lang="cs-CZ" sz="3200" dirty="0" smtClean="0">
                <a:solidFill>
                  <a:srgbClr val="FF0000"/>
                </a:solidFill>
              </a:rPr>
              <a:t>ena 1180 Kč bez DPH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5760574" y="4539227"/>
            <a:ext cx="259851" cy="502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604234" y="5240514"/>
            <a:ext cx="4832382" cy="634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ena 2980 Kč bez DPH</a:t>
            </a:r>
            <a:endParaRPr lang="cs-CZ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Enzymatické čističe – </a:t>
            </a:r>
            <a:r>
              <a:rPr lang="cs-CZ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efektivní a ekologický způsob odstranění </a:t>
            </a:r>
            <a:r>
              <a:rPr lang="cs-CZ" sz="40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biofilmů</a:t>
            </a:r>
            <a:endParaRPr lang="cs-CZ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4400" y="2236779"/>
            <a:ext cx="10363826" cy="3424107"/>
          </a:xfrm>
        </p:spPr>
        <p:txBody>
          <a:bodyPr/>
          <a:lstStyle/>
          <a:p>
            <a:pPr algn="just">
              <a:lnSpc>
                <a:spcPct val="124000"/>
              </a:lnSpc>
              <a:buFont typeface="Wingdings" pitchFamily="2" charset="2"/>
              <a:buChar char="§"/>
            </a:pPr>
            <a:r>
              <a:rPr lang="cs-CZ" dirty="0" smtClean="0"/>
              <a:t>Patentově chráněná kombinace povrchově aktivních látek a enzymů</a:t>
            </a:r>
            <a:endParaRPr lang="cs-CZ" dirty="0"/>
          </a:p>
        </p:txBody>
      </p:sp>
      <p:grpSp>
        <p:nvGrpSpPr>
          <p:cNvPr id="4" name="14 Grupo"/>
          <p:cNvGrpSpPr/>
          <p:nvPr/>
        </p:nvGrpSpPr>
        <p:grpSpPr>
          <a:xfrm>
            <a:off x="7306381" y="3758149"/>
            <a:ext cx="4588008" cy="850428"/>
            <a:chOff x="3983951" y="3509775"/>
            <a:chExt cx="5124553" cy="889237"/>
          </a:xfrm>
        </p:grpSpPr>
        <p:pic>
          <p:nvPicPr>
            <p:cNvPr id="5" name="10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83951" y="3509775"/>
              <a:ext cx="2592019" cy="863194"/>
            </a:xfrm>
            <a:prstGeom prst="rect">
              <a:avLst/>
            </a:prstGeom>
          </p:spPr>
        </p:pic>
        <p:pic>
          <p:nvPicPr>
            <p:cNvPr id="6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16485" y="3535818"/>
              <a:ext cx="2592019" cy="863194"/>
            </a:xfrm>
            <a:prstGeom prst="rect">
              <a:avLst/>
            </a:prstGeom>
          </p:spPr>
        </p:pic>
        <p:sp>
          <p:nvSpPr>
            <p:cNvPr id="7" name="3 CuadroTexto"/>
            <p:cNvSpPr txBox="1"/>
            <p:nvPr/>
          </p:nvSpPr>
          <p:spPr>
            <a:xfrm>
              <a:off x="6231965" y="3573016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rgbClr val="262A30">
                      <a:lumMod val="90000"/>
                      <a:lumOff val="10000"/>
                    </a:srgbClr>
                  </a:solidFill>
                </a:rPr>
                <a:t>+</a:t>
              </a:r>
            </a:p>
          </p:txBody>
        </p:sp>
      </p:grpSp>
      <p:grpSp>
        <p:nvGrpSpPr>
          <p:cNvPr id="8" name="16 Grupo"/>
          <p:cNvGrpSpPr/>
          <p:nvPr/>
        </p:nvGrpSpPr>
        <p:grpSpPr>
          <a:xfrm>
            <a:off x="7344821" y="5005660"/>
            <a:ext cx="4549568" cy="809924"/>
            <a:chOff x="102122" y="4296872"/>
            <a:chExt cx="5117681" cy="885279"/>
          </a:xfrm>
        </p:grpSpPr>
        <p:pic>
          <p:nvPicPr>
            <p:cNvPr id="9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122" y="4296872"/>
              <a:ext cx="2592019" cy="863194"/>
            </a:xfrm>
            <a:prstGeom prst="rect">
              <a:avLst/>
            </a:prstGeom>
          </p:spPr>
        </p:pic>
        <p:pic>
          <p:nvPicPr>
            <p:cNvPr id="10" name="1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27784" y="4318957"/>
              <a:ext cx="2592019" cy="863194"/>
            </a:xfrm>
            <a:prstGeom prst="rect">
              <a:avLst/>
            </a:prstGeom>
          </p:spPr>
        </p:pic>
        <p:sp>
          <p:nvSpPr>
            <p:cNvPr id="11" name="15 CuadroTexto"/>
            <p:cNvSpPr txBox="1"/>
            <p:nvPr/>
          </p:nvSpPr>
          <p:spPr>
            <a:xfrm>
              <a:off x="2280514" y="4395505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rgbClr val="262A30">
                      <a:lumMod val="90000"/>
                      <a:lumOff val="10000"/>
                    </a:srgbClr>
                  </a:solidFill>
                </a:rPr>
                <a:t>+</a:t>
              </a:r>
            </a:p>
          </p:txBody>
        </p:sp>
      </p:grpSp>
      <p:pic>
        <p:nvPicPr>
          <p:cNvPr id="4098" name="Picture 2" descr="http://www.biofilmremove.com/en/imgs/cab_solucion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79" y="3758149"/>
            <a:ext cx="6696329" cy="21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89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s-ES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Jak enzymatické produkty působí</a:t>
            </a:r>
            <a:r>
              <a:rPr lang="en-US" altLang="es-ES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n-GB" altLang="es-ES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altLang="es-ES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25157" y="1818452"/>
            <a:ext cx="10363826" cy="3424107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cs-CZ" sz="2400" dirty="0" smtClean="0"/>
              <a:t>Enzymatické produkty narušují vrstvu </a:t>
            </a:r>
            <a:r>
              <a:rPr lang="cs-CZ" sz="2400" dirty="0" err="1" smtClean="0"/>
              <a:t>biofilmu</a:t>
            </a:r>
            <a:r>
              <a:rPr lang="cs-CZ" sz="2400" dirty="0" smtClean="0"/>
              <a:t> a umožňují tak snadné odstranění mikroorganismů</a:t>
            </a:r>
            <a:endParaRPr lang="cs-CZ" dirty="0"/>
          </a:p>
        </p:txBody>
      </p:sp>
      <p:pic>
        <p:nvPicPr>
          <p:cNvPr id="5" name="Picture 2" descr="http://upload.wikimedia.org/wikipedia/commons/e/e8/Polymicrobic_biofilm_epifluoresc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952" y="3275876"/>
            <a:ext cx="3851319" cy="28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2 CuadroTexto"/>
          <p:cNvSpPr txBox="1"/>
          <p:nvPr/>
        </p:nvSpPr>
        <p:spPr>
          <a:xfrm>
            <a:off x="7429942" y="3976091"/>
            <a:ext cx="3432119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solidFill>
                  <a:prstClr val="white"/>
                </a:solidFill>
              </a:rPr>
              <a:t>Enzymati</a:t>
            </a:r>
            <a:r>
              <a:rPr lang="cs-CZ" sz="3200" b="1" dirty="0" err="1" smtClean="0">
                <a:solidFill>
                  <a:prstClr val="white"/>
                </a:solidFill>
              </a:rPr>
              <a:t>cké</a:t>
            </a:r>
            <a:r>
              <a:rPr lang="cs-CZ" sz="3200" b="1" dirty="0" smtClean="0">
                <a:solidFill>
                  <a:prstClr val="white"/>
                </a:solidFill>
              </a:rPr>
              <a:t> čištění</a:t>
            </a:r>
            <a:endParaRPr lang="es-ES" sz="3200" b="1" dirty="0">
              <a:solidFill>
                <a:prstClr val="white"/>
              </a:solidFill>
            </a:endParaRPr>
          </a:p>
        </p:txBody>
      </p:sp>
      <p:sp>
        <p:nvSpPr>
          <p:cNvPr id="7" name="3 Flecha derecha"/>
          <p:cNvSpPr/>
          <p:nvPr/>
        </p:nvSpPr>
        <p:spPr>
          <a:xfrm>
            <a:off x="6213444" y="4296729"/>
            <a:ext cx="889577" cy="43594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7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027" y="161317"/>
            <a:ext cx="10364451" cy="1505251"/>
          </a:xfrm>
        </p:spPr>
        <p:txBody>
          <a:bodyPr>
            <a:normAutofit/>
          </a:bodyPr>
          <a:lstStyle/>
          <a:p>
            <a:r>
              <a:rPr lang="cs-CZ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Typy enzymatických hrozeb</a:t>
            </a:r>
            <a:endParaRPr lang="cs-CZ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8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25797560"/>
              </p:ext>
            </p:extLst>
          </p:nvPr>
        </p:nvGraphicFramePr>
        <p:xfrm>
          <a:off x="899027" y="1666568"/>
          <a:ext cx="10554929" cy="424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3" r="8580" b="17685"/>
          <a:stretch/>
        </p:blipFill>
        <p:spPr>
          <a:xfrm>
            <a:off x="974438" y="1666567"/>
            <a:ext cx="3131238" cy="224904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041" y="1667397"/>
            <a:ext cx="3100327" cy="2248218"/>
          </a:xfrm>
          <a:prstGeom prst="rect">
            <a:avLst/>
          </a:prstGeom>
        </p:spPr>
      </p:pic>
      <p:grpSp>
        <p:nvGrpSpPr>
          <p:cNvPr id="8" name="20 Grupo"/>
          <p:cNvGrpSpPr/>
          <p:nvPr/>
        </p:nvGrpSpPr>
        <p:grpSpPr>
          <a:xfrm>
            <a:off x="4353893" y="1964029"/>
            <a:ext cx="1663479" cy="804558"/>
            <a:chOff x="1907704" y="1550817"/>
            <a:chExt cx="1316867" cy="804558"/>
          </a:xfrm>
        </p:grpSpPr>
        <p:grpSp>
          <p:nvGrpSpPr>
            <p:cNvPr id="9" name="2 Grupo"/>
            <p:cNvGrpSpPr/>
            <p:nvPr/>
          </p:nvGrpSpPr>
          <p:grpSpPr>
            <a:xfrm>
              <a:off x="1907704" y="1641790"/>
              <a:ext cx="1316867" cy="713585"/>
              <a:chOff x="1907704" y="1641790"/>
              <a:chExt cx="1316867" cy="713585"/>
            </a:xfrm>
          </p:grpSpPr>
          <p:pic>
            <p:nvPicPr>
              <p:cNvPr id="11" name="3 Imagen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2500" t="3385" b="-1"/>
              <a:stretch/>
            </p:blipFill>
            <p:spPr>
              <a:xfrm>
                <a:off x="1907704" y="1641790"/>
                <a:ext cx="1008112" cy="370692"/>
              </a:xfrm>
              <a:prstGeom prst="rect">
                <a:avLst/>
              </a:prstGeom>
            </p:spPr>
          </p:pic>
          <p:pic>
            <p:nvPicPr>
              <p:cNvPr id="12" name="4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916832"/>
                <a:ext cx="1316867" cy="438543"/>
              </a:xfrm>
              <a:prstGeom prst="rect">
                <a:avLst/>
              </a:prstGeom>
            </p:spPr>
          </p:pic>
        </p:grpSp>
        <p:sp>
          <p:nvSpPr>
            <p:cNvPr id="10" name="17 CuadroTexto"/>
            <p:cNvSpPr txBox="1"/>
            <p:nvPr/>
          </p:nvSpPr>
          <p:spPr>
            <a:xfrm>
              <a:off x="2740089" y="15508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prstClr val="black"/>
                  </a:solidFill>
                </a:rPr>
                <a:t>+</a:t>
              </a:r>
            </a:p>
          </p:txBody>
        </p:sp>
      </p:grpSp>
      <p:grpSp>
        <p:nvGrpSpPr>
          <p:cNvPr id="13" name="19 Grupo"/>
          <p:cNvGrpSpPr/>
          <p:nvPr/>
        </p:nvGrpSpPr>
        <p:grpSpPr>
          <a:xfrm>
            <a:off x="6081252" y="1964029"/>
            <a:ext cx="1691148" cy="827477"/>
            <a:chOff x="4427984" y="1527175"/>
            <a:chExt cx="1440160" cy="827477"/>
          </a:xfrm>
        </p:grpSpPr>
        <p:pic>
          <p:nvPicPr>
            <p:cNvPr id="14" name="7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0" y="1923011"/>
              <a:ext cx="1296144" cy="431641"/>
            </a:xfrm>
            <a:prstGeom prst="rect">
              <a:avLst/>
            </a:prstGeom>
          </p:spPr>
        </p:pic>
        <p:pic>
          <p:nvPicPr>
            <p:cNvPr id="15" name="8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27984" y="1591203"/>
              <a:ext cx="1143753" cy="380892"/>
            </a:xfrm>
            <a:prstGeom prst="rect">
              <a:avLst/>
            </a:prstGeom>
          </p:spPr>
        </p:pic>
        <p:sp>
          <p:nvSpPr>
            <p:cNvPr id="16" name="18 CuadroTexto"/>
            <p:cNvSpPr txBox="1"/>
            <p:nvPr/>
          </p:nvSpPr>
          <p:spPr>
            <a:xfrm>
              <a:off x="5364088" y="152717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prstClr val="black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406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318D00-FB59-42EC-82AE-A9B6F210C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AEF039-11CB-4AA9-A60D-B46DA6A25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25569-F897-4ADE-BD59-D2454592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48" y="0"/>
            <a:ext cx="10364451" cy="1596177"/>
          </a:xfrm>
        </p:spPr>
        <p:txBody>
          <a:bodyPr>
            <a:normAutofit/>
          </a:bodyPr>
          <a:lstStyle/>
          <a:p>
            <a:r>
              <a:rPr lang="cs-CZ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04429" y="2157484"/>
            <a:ext cx="5106026" cy="4355459"/>
          </a:xfrm>
        </p:spPr>
        <p:txBody>
          <a:bodyPr>
            <a:normAutofit fontScale="25000" lnSpcReduction="20000"/>
          </a:bodyPr>
          <a:lstStyle/>
          <a:p>
            <a:pPr lvl="6"/>
            <a:endParaRPr lang="cs-CZ" dirty="0" smtClean="0"/>
          </a:p>
          <a:p>
            <a:pPr marL="0" indent="0" fontAlgn="b">
              <a:spcBef>
                <a:spcPts val="0"/>
              </a:spcBef>
              <a:buNone/>
            </a:pPr>
            <a:r>
              <a:rPr lang="cs-CZ" sz="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Distributor pro </a:t>
            </a:r>
            <a:r>
              <a:rPr lang="cs-CZ" sz="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Čr</a:t>
            </a:r>
            <a:r>
              <a:rPr lang="cs-CZ" sz="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endParaRPr lang="cs-CZ" sz="6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cs-CZ" sz="6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r>
              <a:rPr lang="cs-CZ" sz="6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BlaVo</a:t>
            </a:r>
            <a:r>
              <a:rPr lang="cs-CZ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6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Chemicals</a:t>
            </a:r>
            <a:r>
              <a:rPr lang="cs-CZ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s.r.o. </a:t>
            </a:r>
            <a:endParaRPr lang="cs-CZ" sz="6000" i="0" u="none" strike="noStrike" dirty="0" smtClean="0">
              <a:effectLst/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r>
              <a:rPr lang="cs-CZ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cs-CZ" sz="6000" dirty="0">
                <a:solidFill>
                  <a:srgbClr val="000000"/>
                </a:solidFill>
                <a:latin typeface="Calibri" panose="020F0502020204030204" pitchFamily="34" charset="0"/>
              </a:rPr>
              <a:t> Parku 453</a:t>
            </a:r>
            <a:endParaRPr lang="cs-CZ" sz="6000" i="0" u="none" strike="noStrike" dirty="0" smtClean="0">
              <a:effectLst/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r>
              <a:rPr lang="cs-CZ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533 </a:t>
            </a:r>
            <a:r>
              <a:rPr lang="cs-CZ" sz="6000" dirty="0">
                <a:solidFill>
                  <a:srgbClr val="000000"/>
                </a:solidFill>
                <a:latin typeface="Calibri" panose="020F0502020204030204" pitchFamily="34" charset="0"/>
              </a:rPr>
              <a:t>52 Staré Hradiště</a:t>
            </a:r>
            <a:endParaRPr lang="cs-CZ" sz="6000" i="0" u="none" strike="noStrike" dirty="0" smtClean="0">
              <a:effectLst/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r>
              <a:rPr lang="cs-CZ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DIČ</a:t>
            </a:r>
            <a:r>
              <a:rPr lang="cs-CZ" sz="6000" dirty="0">
                <a:solidFill>
                  <a:srgbClr val="000000"/>
                </a:solidFill>
                <a:latin typeface="Calibri" panose="020F0502020204030204" pitchFamily="34" charset="0"/>
              </a:rPr>
              <a:t>: CZ25963341</a:t>
            </a:r>
            <a:endParaRPr lang="cs-CZ" sz="6000" i="0" u="none" strike="noStrike" dirty="0" smtClean="0">
              <a:effectLst/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r>
              <a:rPr lang="cs-CZ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IČO</a:t>
            </a:r>
            <a:r>
              <a:rPr lang="cs-CZ" sz="6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cs-CZ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25963341</a:t>
            </a:r>
            <a:endParaRPr lang="cs-CZ" sz="6000" i="0" u="none" strike="noStrike" dirty="0" smtClean="0">
              <a:effectLst/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r>
              <a:rPr lang="cs-CZ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Tel</a:t>
            </a:r>
            <a:r>
              <a:rPr lang="cs-CZ" sz="6000" dirty="0">
                <a:solidFill>
                  <a:srgbClr val="000000"/>
                </a:solidFill>
                <a:latin typeface="Calibri" panose="020F0502020204030204" pitchFamily="34" charset="0"/>
              </a:rPr>
              <a:t>.: 46 653 1616</a:t>
            </a:r>
            <a:endParaRPr lang="cs-CZ" sz="6000" i="0" u="none" strike="noStrike" dirty="0" smtClean="0">
              <a:effectLst/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r>
              <a:rPr lang="cs-CZ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Fax.: 46 </a:t>
            </a:r>
            <a:r>
              <a:rPr lang="cs-CZ" sz="6000" dirty="0">
                <a:solidFill>
                  <a:srgbClr val="000000"/>
                </a:solidFill>
                <a:latin typeface="Calibri" panose="020F0502020204030204" pitchFamily="34" charset="0"/>
              </a:rPr>
              <a:t>653 </a:t>
            </a:r>
            <a:r>
              <a:rPr lang="cs-CZ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1617</a:t>
            </a:r>
            <a:endParaRPr lang="cs-CZ" sz="6000" dirty="0"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cs-CZ" sz="1600" dirty="0" smtClean="0">
              <a:latin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cs-CZ" sz="4000" u="sng" dirty="0" smtClean="0"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r>
              <a:rPr lang="cs-CZ" sz="6400" u="sng" dirty="0" smtClean="0">
                <a:latin typeface="Calibri" panose="020F0502020204030204" pitchFamily="34" charset="0"/>
              </a:rPr>
              <a:t>Kontaktní osoby:</a:t>
            </a:r>
          </a:p>
          <a:p>
            <a:pPr marL="0" indent="0" fontAlgn="b">
              <a:spcBef>
                <a:spcPts val="0"/>
              </a:spcBef>
              <a:buNone/>
            </a:pPr>
            <a:endParaRPr lang="cs-CZ" sz="6400" u="sng" dirty="0" smtClean="0"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r>
              <a:rPr lang="cs-CZ" sz="4800" b="1" dirty="0" smtClean="0"/>
              <a:t>Ing</a:t>
            </a:r>
            <a:r>
              <a:rPr lang="cs-CZ" sz="4800" b="1" dirty="0"/>
              <a:t>. Petr Blažek</a:t>
            </a:r>
          </a:p>
          <a:p>
            <a:pPr marL="0" indent="0" fontAlgn="b">
              <a:spcBef>
                <a:spcPts val="0"/>
              </a:spcBef>
              <a:buNone/>
            </a:pPr>
            <a:r>
              <a:rPr lang="cs-CZ" sz="4800" dirty="0"/>
              <a:t>Mobil: </a:t>
            </a:r>
            <a:r>
              <a:rPr lang="cs-CZ" sz="4800" dirty="0" smtClean="0"/>
              <a:t>+420 </a:t>
            </a:r>
            <a:r>
              <a:rPr lang="cs-CZ" sz="4800" dirty="0"/>
              <a:t>602 489591</a:t>
            </a:r>
          </a:p>
          <a:p>
            <a:pPr marL="0" indent="0" fontAlgn="b">
              <a:spcBef>
                <a:spcPts val="0"/>
              </a:spcBef>
              <a:buNone/>
            </a:pPr>
            <a:r>
              <a:rPr lang="cs-CZ" sz="4800" dirty="0"/>
              <a:t>E-mail: </a:t>
            </a:r>
            <a:r>
              <a:rPr lang="cs-CZ" sz="4800" u="sng" dirty="0">
                <a:solidFill>
                  <a:srgbClr val="080808"/>
                </a:solidFill>
                <a:hlinkClick r:id="rId3"/>
              </a:rPr>
              <a:t>petr.blazek@blavo.cz</a:t>
            </a:r>
            <a:endParaRPr lang="cs-CZ" sz="4800" u="sng" dirty="0">
              <a:solidFill>
                <a:srgbClr val="080808"/>
              </a:solidFill>
            </a:endParaRPr>
          </a:p>
          <a:p>
            <a:pPr marL="0" indent="0" fontAlgn="b">
              <a:spcBef>
                <a:spcPts val="0"/>
              </a:spcBef>
              <a:buNone/>
            </a:pPr>
            <a:r>
              <a:rPr lang="cs-CZ" sz="4800" dirty="0" smtClean="0"/>
              <a:t>web: </a:t>
            </a:r>
            <a:r>
              <a:rPr lang="cs-CZ" sz="4800" dirty="0">
                <a:solidFill>
                  <a:srgbClr val="00B050"/>
                </a:solidFill>
                <a:hlinkClick r:id="rId4"/>
              </a:rPr>
              <a:t>www.blavo.cz</a:t>
            </a:r>
            <a:endParaRPr lang="cs-CZ" sz="4800" dirty="0">
              <a:solidFill>
                <a:srgbClr val="00B050"/>
              </a:solidFill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cs-CZ" sz="4800" dirty="0"/>
          </a:p>
          <a:p>
            <a:pPr marL="0" indent="0" fontAlgn="b">
              <a:spcBef>
                <a:spcPts val="0"/>
              </a:spcBef>
              <a:buNone/>
            </a:pPr>
            <a:r>
              <a:rPr lang="cs-CZ" sz="4800" b="1" dirty="0" smtClean="0"/>
              <a:t>Ing. Filip Krejčí</a:t>
            </a:r>
          </a:p>
          <a:p>
            <a:pPr marL="0" indent="0" fontAlgn="b">
              <a:spcBef>
                <a:spcPts val="0"/>
              </a:spcBef>
              <a:buNone/>
            </a:pPr>
            <a:r>
              <a:rPr lang="cs-CZ" sz="4800" dirty="0" smtClean="0"/>
              <a:t>Mobil</a:t>
            </a:r>
            <a:r>
              <a:rPr lang="cs-CZ" sz="4800" dirty="0"/>
              <a:t>: </a:t>
            </a:r>
            <a:r>
              <a:rPr lang="cs-CZ" sz="4800" dirty="0" smtClean="0"/>
              <a:t>+420 </a:t>
            </a:r>
            <a:r>
              <a:rPr lang="cs-CZ" sz="4800" dirty="0"/>
              <a:t>774 040 </a:t>
            </a:r>
            <a:r>
              <a:rPr lang="cs-CZ" sz="4800" dirty="0" smtClean="0"/>
              <a:t>540</a:t>
            </a:r>
          </a:p>
          <a:p>
            <a:pPr marL="0" indent="0" fontAlgn="b">
              <a:spcBef>
                <a:spcPts val="0"/>
              </a:spcBef>
              <a:buNone/>
            </a:pPr>
            <a:r>
              <a:rPr lang="cs-CZ" sz="4800" dirty="0"/>
              <a:t>E-mail: </a:t>
            </a:r>
            <a:r>
              <a:rPr lang="cs-CZ" sz="4800" u="sng" dirty="0">
                <a:solidFill>
                  <a:srgbClr val="080808"/>
                </a:solidFill>
                <a:hlinkClick r:id="rId5"/>
              </a:rPr>
              <a:t>filip.krejci@blavo.cz</a:t>
            </a:r>
            <a:endParaRPr lang="cs-CZ" sz="4800" u="sng" dirty="0">
              <a:solidFill>
                <a:srgbClr val="080808"/>
              </a:solidFill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cs-CZ" sz="4800" dirty="0" smtClean="0"/>
          </a:p>
          <a:p>
            <a:pPr marL="0" indent="0" fontAlgn="b">
              <a:spcBef>
                <a:spcPts val="0"/>
              </a:spcBef>
              <a:buNone/>
            </a:pPr>
            <a:endParaRPr lang="cs-CZ" sz="2000" dirty="0" smtClean="0"/>
          </a:p>
        </p:txBody>
      </p:sp>
      <p:sp>
        <p:nvSpPr>
          <p:cNvPr id="15" name="Zástupný symbol pro obsah 14"/>
          <p:cNvSpPr>
            <a:spLocks noGrp="1"/>
          </p:cNvSpPr>
          <p:nvPr>
            <p:ph sz="quarter" idx="14"/>
          </p:nvPr>
        </p:nvSpPr>
        <p:spPr>
          <a:xfrm>
            <a:off x="6095374" y="2157484"/>
            <a:ext cx="5105400" cy="4355459"/>
          </a:xfrm>
        </p:spPr>
        <p:txBody>
          <a:bodyPr>
            <a:normAutofit fontScale="92500" lnSpcReduction="20000"/>
          </a:bodyPr>
          <a:lstStyle/>
          <a:p>
            <a:pPr marL="0" lvl="0" indent="0" fontAlgn="b">
              <a:spcBef>
                <a:spcPts val="0"/>
              </a:spcBef>
              <a:buNone/>
            </a:pPr>
            <a:r>
              <a:rPr lang="cs-CZ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Odborný konzultant</a:t>
            </a:r>
          </a:p>
          <a:p>
            <a:pPr marL="0" lvl="0" indent="0" fontAlgn="b">
              <a:spcBef>
                <a:spcPts val="0"/>
              </a:spcBef>
              <a:buNone/>
            </a:pPr>
            <a:endParaRPr lang="cs-CZ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 fontAlgn="b">
              <a:spcBef>
                <a:spcPts val="0"/>
              </a:spcBef>
              <a:buNone/>
            </a:pPr>
            <a:r>
              <a:rPr lang="cs-CZ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QSL </a:t>
            </a:r>
            <a:r>
              <a:rPr lang="cs-CZ" sz="1500" dirty="0">
                <a:solidFill>
                  <a:srgbClr val="000000"/>
                </a:solidFill>
                <a:latin typeface="Calibri" panose="020F0502020204030204" pitchFamily="34" charset="0"/>
              </a:rPr>
              <a:t>s.r.o. </a:t>
            </a:r>
            <a:endParaRPr lang="cs-CZ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fontAlgn="b">
              <a:spcBef>
                <a:spcPts val="0"/>
              </a:spcBef>
              <a:buNone/>
            </a:pPr>
            <a:r>
              <a:rPr lang="cs-CZ" sz="1500" dirty="0">
                <a:solidFill>
                  <a:srgbClr val="000000"/>
                </a:solidFill>
                <a:latin typeface="Calibri" panose="020F0502020204030204" pitchFamily="34" charset="0"/>
              </a:rPr>
              <a:t>Plaská 622/3</a:t>
            </a:r>
            <a:endParaRPr lang="cs-CZ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fontAlgn="b">
              <a:spcBef>
                <a:spcPts val="0"/>
              </a:spcBef>
              <a:buNone/>
            </a:pPr>
            <a:r>
              <a:rPr lang="cs-CZ" sz="1500" dirty="0">
                <a:solidFill>
                  <a:srgbClr val="000000"/>
                </a:solidFill>
                <a:latin typeface="Calibri" panose="020F0502020204030204" pitchFamily="34" charset="0"/>
              </a:rPr>
              <a:t>150 00 Praha </a:t>
            </a:r>
            <a:r>
              <a:rPr lang="cs-CZ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5–Malá </a:t>
            </a:r>
            <a:r>
              <a:rPr lang="cs-CZ" sz="1500" dirty="0">
                <a:solidFill>
                  <a:srgbClr val="000000"/>
                </a:solidFill>
                <a:latin typeface="Calibri" panose="020F0502020204030204" pitchFamily="34" charset="0"/>
              </a:rPr>
              <a:t>Strana</a:t>
            </a:r>
          </a:p>
          <a:p>
            <a:pPr marL="0" lvl="0" indent="0" fontAlgn="b">
              <a:spcBef>
                <a:spcPts val="0"/>
              </a:spcBef>
              <a:buNone/>
            </a:pPr>
            <a:r>
              <a:rPr lang="cs-CZ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IČ</a:t>
            </a:r>
            <a:r>
              <a:rPr lang="cs-CZ" sz="1500" dirty="0">
                <a:solidFill>
                  <a:srgbClr val="000000"/>
                </a:solidFill>
                <a:latin typeface="Calibri" panose="020F0502020204030204" pitchFamily="34" charset="0"/>
              </a:rPr>
              <a:t>: 24266396</a:t>
            </a:r>
          </a:p>
          <a:p>
            <a:pPr marL="0" lvl="0" indent="0" fontAlgn="b">
              <a:spcBef>
                <a:spcPts val="0"/>
              </a:spcBef>
              <a:buNone/>
            </a:pPr>
            <a:r>
              <a:rPr lang="cs-CZ" sz="1500" dirty="0">
                <a:solidFill>
                  <a:srgbClr val="000000"/>
                </a:solidFill>
                <a:latin typeface="Calibri" panose="020F0502020204030204" pitchFamily="34" charset="0"/>
              </a:rPr>
              <a:t>DIČ: CZ24266396</a:t>
            </a:r>
          </a:p>
          <a:p>
            <a:pPr marL="0" lvl="0" indent="0" fontAlgn="b">
              <a:spcBef>
                <a:spcPts val="0"/>
              </a:spcBef>
              <a:buNone/>
            </a:pPr>
            <a:endParaRPr lang="cs-CZ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 fontAlgn="b">
              <a:spcBef>
                <a:spcPts val="0"/>
              </a:spcBef>
              <a:buNone/>
            </a:pPr>
            <a:r>
              <a:rPr lang="cs-CZ" sz="1700" u="sng" dirty="0">
                <a:latin typeface="Calibri" panose="020F0502020204030204" pitchFamily="34" charset="0"/>
              </a:rPr>
              <a:t>Kontaktní </a:t>
            </a:r>
            <a:r>
              <a:rPr lang="cs-CZ" sz="1700" u="sng" dirty="0" err="1">
                <a:latin typeface="Calibri" panose="020F0502020204030204" pitchFamily="34" charset="0"/>
              </a:rPr>
              <a:t>osobY</a:t>
            </a:r>
            <a:r>
              <a:rPr lang="cs-CZ" sz="1700" u="sng" dirty="0">
                <a:latin typeface="Calibri" panose="020F0502020204030204" pitchFamily="34" charset="0"/>
              </a:rPr>
              <a:t>:</a:t>
            </a:r>
          </a:p>
          <a:p>
            <a:pPr marL="0" lvl="0" indent="0" fontAlgn="b">
              <a:spcBef>
                <a:spcPts val="0"/>
              </a:spcBef>
              <a:buNone/>
            </a:pPr>
            <a:endParaRPr lang="cs-CZ" sz="1300" u="sng" dirty="0">
              <a:solidFill>
                <a:srgbClr val="000000"/>
              </a:solidFill>
            </a:endParaRPr>
          </a:p>
          <a:p>
            <a:pPr marL="0" lvl="0" indent="0" fontAlgn="b">
              <a:spcBef>
                <a:spcPts val="0"/>
              </a:spcBef>
              <a:buNone/>
            </a:pPr>
            <a:r>
              <a:rPr lang="cs-CZ" sz="1300" b="1" dirty="0"/>
              <a:t>Ing. Iveta Baudyšová</a:t>
            </a:r>
          </a:p>
          <a:p>
            <a:pPr marL="0" lvl="0" indent="0" fontAlgn="b">
              <a:spcBef>
                <a:spcPts val="0"/>
              </a:spcBef>
              <a:buNone/>
            </a:pPr>
            <a:r>
              <a:rPr lang="cs-CZ" sz="1300" dirty="0"/>
              <a:t>Tel.: +420 606 638 871</a:t>
            </a:r>
          </a:p>
          <a:p>
            <a:pPr marL="0" lvl="0" indent="0" fontAlgn="b">
              <a:spcBef>
                <a:spcPts val="0"/>
              </a:spcBef>
              <a:buNone/>
            </a:pPr>
            <a:r>
              <a:rPr lang="cs-CZ" sz="1300" dirty="0">
                <a:solidFill>
                  <a:prstClr val="black"/>
                </a:solidFill>
              </a:rPr>
              <a:t>E-mail: </a:t>
            </a:r>
            <a:r>
              <a:rPr lang="cs-CZ" sz="1300" dirty="0" smtClean="0">
                <a:solidFill>
                  <a:srgbClr val="00B0F0"/>
                </a:solidFill>
                <a:hlinkClick r:id="rId6"/>
              </a:rPr>
              <a:t>info@qualitysl.cz</a:t>
            </a:r>
            <a:endParaRPr lang="cs-CZ" sz="1300" dirty="0" smtClean="0">
              <a:solidFill>
                <a:srgbClr val="00B0F0"/>
              </a:solidFill>
            </a:endParaRPr>
          </a:p>
          <a:p>
            <a:pPr marL="0" lvl="0" indent="0" fontAlgn="b">
              <a:spcBef>
                <a:spcPts val="0"/>
              </a:spcBef>
              <a:buNone/>
            </a:pPr>
            <a:r>
              <a:rPr lang="cs-CZ" sz="1300" dirty="0" smtClean="0"/>
              <a:t>Web: </a:t>
            </a:r>
            <a:r>
              <a:rPr lang="cs-CZ" sz="1300" dirty="0">
                <a:solidFill>
                  <a:srgbClr val="92D050"/>
                </a:solidFill>
                <a:hlinkClick r:id="rId7"/>
              </a:rPr>
              <a:t>www.qualitysl.cz</a:t>
            </a:r>
            <a:endParaRPr lang="cs-CZ" sz="1300" dirty="0">
              <a:solidFill>
                <a:srgbClr val="92D050"/>
              </a:solidFill>
            </a:endParaRPr>
          </a:p>
          <a:p>
            <a:pPr marL="0" lvl="0" indent="0" fontAlgn="b">
              <a:spcBef>
                <a:spcPts val="0"/>
              </a:spcBef>
              <a:buNone/>
            </a:pPr>
            <a:endParaRPr lang="cs-CZ" sz="1300" dirty="0">
              <a:solidFill>
                <a:srgbClr val="92D050"/>
              </a:solidFill>
            </a:endParaRPr>
          </a:p>
          <a:p>
            <a:pPr marL="0" indent="0" fontAlgn="b">
              <a:spcBef>
                <a:spcPts val="0"/>
              </a:spcBef>
              <a:buNone/>
              <a:defRPr sz="1764" cap="all">
                <a:latin typeface="Tw Cen MT"/>
                <a:ea typeface="Tw Cen MT"/>
                <a:cs typeface="Tw Cen MT"/>
                <a:sym typeface="Tw Cen MT"/>
              </a:defRPr>
            </a:pPr>
            <a:r>
              <a:rPr lang="cs-CZ" sz="1300" b="1" dirty="0">
                <a:solidFill>
                  <a:prstClr val="black"/>
                </a:solidFill>
              </a:rPr>
              <a:t>Ing. ZUZANA NĚMCOVÁ</a:t>
            </a:r>
            <a:br>
              <a:rPr lang="cs-CZ" sz="1300" b="1" dirty="0">
                <a:solidFill>
                  <a:prstClr val="black"/>
                </a:solidFill>
              </a:rPr>
            </a:br>
            <a:r>
              <a:rPr lang="cs-CZ" sz="1300" dirty="0"/>
              <a:t>Tel.: +420 737 381 235</a:t>
            </a:r>
          </a:p>
          <a:p>
            <a:pPr marL="0" indent="0" fontAlgn="b">
              <a:spcBef>
                <a:spcPts val="0"/>
              </a:spcBef>
              <a:buNone/>
              <a:defRPr sz="1078" cap="all">
                <a:latin typeface="Tw Cen MT"/>
                <a:ea typeface="Tw Cen MT"/>
                <a:cs typeface="Tw Cen MT"/>
                <a:sym typeface="Tw Cen MT"/>
              </a:defRPr>
            </a:pPr>
            <a:r>
              <a:rPr lang="cs-CZ" sz="1300" dirty="0">
                <a:solidFill>
                  <a:prstClr val="black"/>
                </a:solidFill>
              </a:rPr>
              <a:t>E-mail: </a:t>
            </a:r>
            <a:r>
              <a:rPr lang="cs-CZ" sz="1300" dirty="0">
                <a:solidFill>
                  <a:prstClr val="black"/>
                </a:solidFill>
                <a:hlinkClick r:id="rId6"/>
              </a:rPr>
              <a:t>info@</a:t>
            </a:r>
            <a:r>
              <a:rPr lang="cs-CZ" sz="1300" dirty="0" err="1">
                <a:solidFill>
                  <a:prstClr val="black"/>
                </a:solidFill>
                <a:hlinkClick r:id="rId6"/>
              </a:rPr>
              <a:t>qualitysl.cz</a:t>
            </a:r>
            <a:endParaRPr lang="cs-CZ" sz="1300" dirty="0">
              <a:solidFill>
                <a:prstClr val="black"/>
              </a:solidFill>
            </a:endParaRPr>
          </a:p>
          <a:p>
            <a:pPr marL="0" indent="0" fontAlgn="b">
              <a:spcBef>
                <a:spcPts val="0"/>
              </a:spcBef>
              <a:buNone/>
              <a:defRPr sz="1078" cap="all">
                <a:latin typeface="Tw Cen MT"/>
                <a:ea typeface="Tw Cen MT"/>
                <a:cs typeface="Tw Cen MT"/>
                <a:sym typeface="Tw Cen MT"/>
              </a:defRPr>
            </a:pPr>
            <a:r>
              <a:rPr lang="cs-CZ" sz="1300" dirty="0">
                <a:solidFill>
                  <a:prstClr val="black"/>
                </a:solidFill>
              </a:rPr>
              <a:t>Web: </a:t>
            </a:r>
            <a:r>
              <a:rPr lang="cs-CZ" sz="1300" dirty="0">
                <a:solidFill>
                  <a:srgbClr val="00B050"/>
                </a:solidFill>
                <a:hlinkClick r:id="rId7"/>
              </a:rPr>
              <a:t>www.</a:t>
            </a:r>
            <a:r>
              <a:rPr lang="cs-CZ" sz="1300" dirty="0" err="1">
                <a:solidFill>
                  <a:srgbClr val="00B050"/>
                </a:solidFill>
                <a:hlinkClick r:id="rId7"/>
              </a:rPr>
              <a:t>qualitysl.cz</a:t>
            </a:r>
            <a:endParaRPr lang="cs-CZ" sz="1300" dirty="0">
              <a:solidFill>
                <a:srgbClr val="00B050"/>
              </a:solidFill>
              <a:hlinkClick r:id="rId7"/>
            </a:endParaRPr>
          </a:p>
          <a:p>
            <a:pPr marL="0" indent="0" fontAlgn="b">
              <a:spcBef>
                <a:spcPts val="0"/>
              </a:spcBef>
              <a:buNone/>
              <a:defRPr sz="1078" cap="all">
                <a:latin typeface="Tw Cen MT"/>
                <a:ea typeface="Tw Cen MT"/>
                <a:cs typeface="Tw Cen MT"/>
                <a:sym typeface="Tw Cen MT"/>
              </a:defRPr>
            </a:pPr>
            <a:r>
              <a:rPr lang="cs-CZ" sz="1300" dirty="0">
                <a:solidFill>
                  <a:prstClr val="black"/>
                </a:solidFill>
              </a:rPr>
              <a:t>Quality </a:t>
            </a:r>
            <a:r>
              <a:rPr lang="cs-CZ" sz="1300" dirty="0" err="1">
                <a:solidFill>
                  <a:prstClr val="black"/>
                </a:solidFill>
              </a:rPr>
              <a:t>manager</a:t>
            </a:r>
            <a:endParaRPr lang="cs-CZ" sz="1300" dirty="0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2851173"/>
              </p:ext>
            </p:extLst>
          </p:nvPr>
        </p:nvGraphicFramePr>
        <p:xfrm>
          <a:off x="913148" y="984504"/>
          <a:ext cx="2178000" cy="1080000"/>
        </p:xfrm>
        <a:graphic>
          <a:graphicData uri="http://schemas.openxmlformats.org/presentationml/2006/ole">
            <p:oleObj spid="_x0000_s2228" r:id="rId8" imgW="1473620" imgH="755702" progId="">
              <p:embed/>
            </p:oleObj>
          </a:graphicData>
        </a:graphic>
      </p:graphicFrame>
      <p:pic>
        <p:nvPicPr>
          <p:cNvPr id="18" name="Picture 6" descr="Logo společnosti QSL s.r.o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47184" y="1072294"/>
            <a:ext cx="2176261" cy="9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10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.idnes.cz/10/032/cl6/PET31d83e_sy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2513" y="2505115"/>
            <a:ext cx="3653578" cy="23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75309"/>
                </a:solidFill>
              </a:rPr>
              <a:t>V důsledku závadných potravin stále umírají lidé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 rok 2013 bylo v České republice zaznamenáno </a:t>
            </a:r>
            <a:b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cs-CZ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247 úmrtí 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 důsledku závadných potravin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Téhož roku bylo </a:t>
            </a:r>
            <a:r>
              <a:rPr lang="cs-CZ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17 000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pacientů </a:t>
            </a:r>
            <a:r>
              <a:rPr lang="cs-CZ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hospitalizováno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 důvodu konzumace kontaminovaných potravin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Statistiky dále uvádí </a:t>
            </a:r>
            <a:r>
              <a:rPr lang="cs-CZ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45 </a:t>
            </a:r>
            <a:r>
              <a:rPr lang="cs-CZ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548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případů 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cs-CZ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střevních </a:t>
            </a:r>
            <a:r>
              <a:rPr lang="cs-CZ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infekčních </a:t>
            </a:r>
            <a:r>
              <a:rPr lang="cs-CZ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nákaz</a:t>
            </a:r>
          </a:p>
          <a:p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 roce 2012 bylo v 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Evropské unii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hlášeno přes </a:t>
            </a:r>
            <a:r>
              <a:rPr lang="cs-CZ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310 </a:t>
            </a:r>
            <a:r>
              <a:rPr lang="cs-CZ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000 </a:t>
            </a:r>
            <a:r>
              <a:rPr lang="cs-CZ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případů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bakteriálních onemocnění přenášených potravinami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08166" y="6078110"/>
            <a:ext cx="490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ficiální zdroj: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Ministerstvo zdravotnictví ČR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4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49" y="213038"/>
            <a:ext cx="10364451" cy="1596177"/>
          </a:xfrm>
        </p:spPr>
        <p:txBody>
          <a:bodyPr>
            <a:normAutofit/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Biofilmy</a:t>
            </a:r>
            <a:endParaRPr lang="en-GB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149" y="1614461"/>
            <a:ext cx="10363826" cy="3424107"/>
          </a:xfrm>
        </p:spPr>
        <p:txBody>
          <a:bodyPr/>
          <a:lstStyle/>
          <a:p>
            <a:r>
              <a:rPr lang="cs-CZ" dirty="0" smtClean="0"/>
              <a:t>Dynamicky se </a:t>
            </a:r>
            <a:r>
              <a:rPr lang="cs-CZ" dirty="0"/>
              <a:t>vyvíjející </a:t>
            </a:r>
            <a:r>
              <a:rPr lang="cs-CZ" dirty="0" smtClean="0"/>
              <a:t>společenství </a:t>
            </a:r>
            <a:r>
              <a:rPr lang="cs-CZ" dirty="0"/>
              <a:t>buněk </a:t>
            </a:r>
            <a:r>
              <a:rPr lang="cs-CZ" dirty="0" smtClean="0"/>
              <a:t>přilnutých </a:t>
            </a:r>
            <a:r>
              <a:rPr lang="cs-CZ" dirty="0"/>
              <a:t>k </a:t>
            </a:r>
            <a:r>
              <a:rPr lang="cs-CZ" dirty="0" smtClean="0"/>
              <a:t>povrchu, která chrání mikroorganismy </a:t>
            </a:r>
            <a:r>
              <a:rPr lang="cs-CZ" dirty="0"/>
              <a:t>před vlivy vnějšího </a:t>
            </a:r>
            <a:r>
              <a:rPr lang="cs-CZ" dirty="0" smtClean="0"/>
              <a:t>prostředí</a:t>
            </a:r>
          </a:p>
          <a:p>
            <a:r>
              <a:rPr lang="cs-CZ" dirty="0" smtClean="0"/>
              <a:t>Mezi </a:t>
            </a:r>
            <a:r>
              <a:rPr lang="cs-CZ" dirty="0"/>
              <a:t>tyto vlivy patří např.: </a:t>
            </a:r>
          </a:p>
          <a:p>
            <a:pPr marL="0" indent="0">
              <a:buNone/>
            </a:pPr>
            <a:r>
              <a:rPr lang="cs-CZ" dirty="0"/>
              <a:t>		Biocidy a další antimikrobiální látky</a:t>
            </a:r>
          </a:p>
          <a:p>
            <a:endParaRPr lang="cs-CZ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7014" y="2729497"/>
            <a:ext cx="3333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5044966" y="3962984"/>
            <a:ext cx="488731" cy="81980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3894083" y="4859018"/>
            <a:ext cx="327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Hygienický problém </a:t>
            </a:r>
            <a:endParaRPr lang="en-GB" b="1" cap="all" dirty="0"/>
          </a:p>
        </p:txBody>
      </p:sp>
      <p:sp>
        <p:nvSpPr>
          <p:cNvPr id="7" name="Obdélník 6"/>
          <p:cNvSpPr/>
          <p:nvPr/>
        </p:nvSpPr>
        <p:spPr>
          <a:xfrm>
            <a:off x="331076" y="5304577"/>
            <a:ext cx="6842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cap="all" dirty="0" smtClean="0"/>
              <a:t>Hrozba </a:t>
            </a:r>
            <a:r>
              <a:rPr lang="cs-CZ" u="sng" cap="all" dirty="0"/>
              <a:t>pro zdraví </a:t>
            </a:r>
            <a:r>
              <a:rPr lang="cs-CZ" u="sng" cap="all" dirty="0" smtClean="0"/>
              <a:t>konzumentů  </a:t>
            </a:r>
          </a:p>
          <a:p>
            <a:r>
              <a:rPr lang="cs-CZ" cap="all" dirty="0" smtClean="0"/>
              <a:t>především </a:t>
            </a:r>
            <a:r>
              <a:rPr lang="cs-CZ" cap="all" dirty="0"/>
              <a:t>pro rizikové skupiny </a:t>
            </a:r>
            <a:r>
              <a:rPr lang="cs-CZ" cap="all" dirty="0" smtClean="0"/>
              <a:t>jako jsou těhotné </a:t>
            </a:r>
            <a:r>
              <a:rPr lang="cs-CZ" cap="all" dirty="0"/>
              <a:t>matky, starší osoby a </a:t>
            </a:r>
            <a:r>
              <a:rPr lang="cs-CZ" cap="all" dirty="0" smtClean="0"/>
              <a:t>osoby se slabší imunitou</a:t>
            </a:r>
            <a:endParaRPr lang="en-GB" cap="all" dirty="0"/>
          </a:p>
        </p:txBody>
      </p:sp>
    </p:spTree>
    <p:extLst>
      <p:ext uri="{BB962C8B-B14F-4D97-AF65-F5344CB8AC3E}">
        <p14:creationId xmlns:p14="http://schemas.microsoft.com/office/powerpoint/2010/main" xmlns="" val="11553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290713"/>
            <a:ext cx="10364451" cy="159617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Popis produktu</a:t>
            </a:r>
            <a:r>
              <a:rPr lang="cs-CZ" sz="40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cs-CZ" sz="40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53024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Biofinder</a:t>
            </a:r>
            <a:r>
              <a:rPr lang="cs-CZ" dirty="0" smtClean="0"/>
              <a:t> je specializovaný produkt španělské společnosti </a:t>
            </a:r>
            <a:r>
              <a:rPr lang="cs-CZ" dirty="0" err="1" smtClean="0"/>
              <a:t>Itram</a:t>
            </a:r>
            <a:r>
              <a:rPr lang="cs-CZ" dirty="0" smtClean="0"/>
              <a:t>. </a:t>
            </a:r>
          </a:p>
          <a:p>
            <a:r>
              <a:rPr lang="cs-CZ" dirty="0"/>
              <a:t>Jedná se o oranžovou viskózní </a:t>
            </a:r>
            <a:r>
              <a:rPr lang="cs-CZ" dirty="0" smtClean="0"/>
              <a:t>kapalinu, </a:t>
            </a:r>
            <a:r>
              <a:rPr lang="cs-CZ" dirty="0"/>
              <a:t>která za přítomnosti nežádoucích mikroorganismů vytváří bílou pěnu-povlak</a:t>
            </a:r>
            <a:r>
              <a:rPr lang="cs-CZ" dirty="0" smtClean="0"/>
              <a:t>.</a:t>
            </a:r>
          </a:p>
          <a:p>
            <a:r>
              <a:rPr lang="cs-CZ" dirty="0"/>
              <a:t>J</a:t>
            </a:r>
            <a:r>
              <a:rPr lang="cs-CZ" dirty="0" smtClean="0"/>
              <a:t>e určen k rychlé vizuální identifikaci přítomnosti mikroorganismů a </a:t>
            </a:r>
            <a:r>
              <a:rPr lang="cs-CZ" dirty="0" err="1" smtClean="0"/>
              <a:t>biofilmů</a:t>
            </a:r>
            <a:r>
              <a:rPr lang="cs-CZ" dirty="0" smtClean="0"/>
              <a:t> obsahujících katalázu.</a:t>
            </a:r>
          </a:p>
          <a:p>
            <a:r>
              <a:rPr lang="cs-CZ" dirty="0" smtClean="0"/>
              <a:t>Je vhodný pro všechny běžně používané povrchy.</a:t>
            </a:r>
          </a:p>
          <a:p>
            <a:r>
              <a:rPr lang="cs-CZ" dirty="0" smtClean="0"/>
              <a:t>Složení </a:t>
            </a:r>
            <a:r>
              <a:rPr lang="cs-CZ" dirty="0"/>
              <a:t>je zaregistrováno u španělského úřadu pro patenty a obchodní </a:t>
            </a:r>
            <a:r>
              <a:rPr lang="cs-CZ" dirty="0" smtClean="0"/>
              <a:t>známky.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22083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820"/>
          </a:xfrm>
        </p:spPr>
        <p:txBody>
          <a:bodyPr>
            <a:normAutofit/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Použití </a:t>
            </a:r>
            <a:r>
              <a:rPr lang="cs-CZ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 pokyny</a:t>
            </a:r>
            <a:endParaRPr lang="cs-CZ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38200" y="1447883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Na vámi vybrané „kritické místo“ jemně rozprašte </a:t>
            </a:r>
            <a:r>
              <a:rPr lang="cs-CZ" dirty="0" err="1" smtClean="0"/>
              <a:t>Biofinder</a:t>
            </a:r>
            <a:r>
              <a:rPr lang="cs-CZ" dirty="0" smtClean="0"/>
              <a:t> ze vzdálenosti 10-15 cm</a:t>
            </a:r>
          </a:p>
          <a:p>
            <a:r>
              <a:rPr lang="cs-CZ" dirty="0" smtClean="0"/>
              <a:t>Po aplikaci vizuálně kontrolujte po dobu minimálně 30 sekund</a:t>
            </a:r>
          </a:p>
          <a:p>
            <a:r>
              <a:rPr lang="cs-CZ" b="1" dirty="0" smtClean="0"/>
              <a:t>Pozitivní reakce </a:t>
            </a:r>
            <a:r>
              <a:rPr lang="cs-CZ" dirty="0" smtClean="0"/>
              <a:t>se projeví vytvořením pěny ve formě mikro-bublin jasně kontrastujících s původně oranžovou kapalinou</a:t>
            </a:r>
          </a:p>
          <a:p>
            <a:r>
              <a:rPr lang="cs-CZ" dirty="0" smtClean="0"/>
              <a:t>Tato reakce je viditelná minimálně 10 minut </a:t>
            </a:r>
          </a:p>
          <a:p>
            <a:r>
              <a:rPr lang="cs-CZ" dirty="0" smtClean="0"/>
              <a:t>Při negativní reakci se po uplynutí jedné minuty nevytvoří žádné mikro-bubliny</a:t>
            </a:r>
          </a:p>
          <a:p>
            <a:r>
              <a:rPr lang="cs-CZ" dirty="0" smtClean="0"/>
              <a:t>Důležité 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226943" y="4830792"/>
            <a:ext cx="6211019" cy="137750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Netřepat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Neředit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Aplikovat po provedeném čištění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2567114" y="5036769"/>
            <a:ext cx="1315453" cy="482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03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20"/>
          <p:cNvSpPr>
            <a:spLocks noGrp="1"/>
          </p:cNvSpPr>
          <p:nvPr>
            <p:ph type="title"/>
          </p:nvPr>
        </p:nvSpPr>
        <p:spPr>
          <a:xfrm>
            <a:off x="74331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Ukázky pozitivní reakce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xmlns="" val="3263266433"/>
              </p:ext>
            </p:extLst>
          </p:nvPr>
        </p:nvGraphicFramePr>
        <p:xfrm>
          <a:off x="0" y="879894"/>
          <a:ext cx="12191999" cy="597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769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Nadpis 1060"/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Ukázky negativní reakce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366027100"/>
              </p:ext>
            </p:extLst>
          </p:nvPr>
        </p:nvGraphicFramePr>
        <p:xfrm>
          <a:off x="0" y="1188720"/>
          <a:ext cx="12192000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994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20"/>
          <p:cNvSpPr>
            <a:spLocks noGrp="1"/>
          </p:cNvSpPr>
          <p:nvPr>
            <p:ph type="title"/>
          </p:nvPr>
        </p:nvSpPr>
        <p:spPr>
          <a:xfrm>
            <a:off x="74331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Ukázky pozitivní </a:t>
            </a:r>
            <a:r>
              <a:rPr lang="cs-CZ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reakce – sociální služby</a:t>
            </a:r>
            <a:endParaRPr lang="cs-CZ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xmlns="" val="2689899503"/>
              </p:ext>
            </p:extLst>
          </p:nvPr>
        </p:nvGraphicFramePr>
        <p:xfrm>
          <a:off x="1524000" y="0"/>
          <a:ext cx="9894000" cy="760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767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49" y="316592"/>
            <a:ext cx="10364451" cy="1596177"/>
          </a:xfrm>
        </p:spPr>
        <p:txBody>
          <a:bodyPr>
            <a:normAutofit/>
          </a:bodyPr>
          <a:lstStyle/>
          <a:p>
            <a:r>
              <a:rPr lang="cs-CZ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Výhody </a:t>
            </a:r>
            <a:r>
              <a:rPr lang="cs-CZ" sz="40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Biofinderu</a:t>
            </a:r>
            <a:endParaRPr lang="cs-CZ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004782"/>
            <a:ext cx="10363826" cy="342410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Rychlost detekce</a:t>
            </a:r>
          </a:p>
          <a:p>
            <a:r>
              <a:rPr lang="cs-CZ" dirty="0" smtClean="0"/>
              <a:t>Jednoduchost aplikace </a:t>
            </a:r>
          </a:p>
          <a:p>
            <a:r>
              <a:rPr lang="cs-CZ" dirty="0" smtClean="0"/>
              <a:t>Snížení nákladů kontroly (1 sprej = 50-100 aplikací)</a:t>
            </a:r>
          </a:p>
          <a:p>
            <a:r>
              <a:rPr lang="cs-CZ" dirty="0" smtClean="0"/>
              <a:t>Balení a složení přípravku umožňuje ošetření větších prostor</a:t>
            </a:r>
          </a:p>
          <a:p>
            <a:r>
              <a:rPr lang="cs-CZ" dirty="0" smtClean="0"/>
              <a:t>Dobrá rozpustnost ve vodě – po aplikaci stačí opláchnout vodou</a:t>
            </a:r>
          </a:p>
          <a:p>
            <a:r>
              <a:rPr lang="cs-CZ" dirty="0" smtClean="0"/>
              <a:t>Nezanechává skvrny nebo zbytky</a:t>
            </a:r>
          </a:p>
          <a:p>
            <a:r>
              <a:rPr lang="cs-CZ" dirty="0" smtClean="0"/>
              <a:t>Nižší riziko „falešných“ výsledků než u jiných metod</a:t>
            </a:r>
          </a:p>
          <a:p>
            <a:r>
              <a:rPr lang="cs-CZ" dirty="0" smtClean="0"/>
              <a:t>Není nebezpečný pro životní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134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Kapka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696</Words>
  <Application>Microsoft Office PowerPoint</Application>
  <PresentationFormat>Vlastní</PresentationFormat>
  <Paragraphs>205</Paragraphs>
  <Slides>16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1_Faseta</vt:lpstr>
      <vt:lpstr>Kapka</vt:lpstr>
      <vt:lpstr>Biofinder</vt:lpstr>
      <vt:lpstr>V důsledku závadných potravin stále umírají lidé</vt:lpstr>
      <vt:lpstr>Biofilmy</vt:lpstr>
      <vt:lpstr>Popis produktu </vt:lpstr>
      <vt:lpstr>Použití a pokyny</vt:lpstr>
      <vt:lpstr>Ukázky pozitivní reakce</vt:lpstr>
      <vt:lpstr>Ukázky negativní reakce</vt:lpstr>
      <vt:lpstr>Ukázky pozitivní reakce – sociální služby</vt:lpstr>
      <vt:lpstr>Výhody Biofinderu</vt:lpstr>
      <vt:lpstr>Seznam mikroorganismů dle reakce </vt:lpstr>
      <vt:lpstr>Referenční list odběratelů</vt:lpstr>
      <vt:lpstr>Balení a cena</vt:lpstr>
      <vt:lpstr>Enzymatické čističe – efektivní a ekologický způsob odstranění biofilmů</vt:lpstr>
      <vt:lpstr>Jak enzymatické produkty působí? </vt:lpstr>
      <vt:lpstr>Typy enzymatických hrozeb</vt:lpstr>
      <vt:lpstr>Kontakty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Biofinder</dc:title>
  <dc:creator>Filip</dc:creator>
  <cp:lastModifiedBy>Iveta</cp:lastModifiedBy>
  <cp:revision>168</cp:revision>
  <dcterms:created xsi:type="dcterms:W3CDTF">2014-09-22T10:04:48Z</dcterms:created>
  <dcterms:modified xsi:type="dcterms:W3CDTF">2018-10-23T15:22:21Z</dcterms:modified>
</cp:coreProperties>
</file>